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4"/>
    <p:sldMasterId id="2147483696" r:id="rId5"/>
    <p:sldMasterId id="2147483718" r:id="rId6"/>
  </p:sldMasterIdLst>
  <p:notesMasterIdLst>
    <p:notesMasterId r:id="rId22"/>
  </p:notesMasterIdLst>
  <p:sldIdLst>
    <p:sldId id="485" r:id="rId7"/>
    <p:sldId id="322" r:id="rId8"/>
    <p:sldId id="486" r:id="rId9"/>
    <p:sldId id="487" r:id="rId10"/>
    <p:sldId id="490" r:id="rId11"/>
    <p:sldId id="489" r:id="rId12"/>
    <p:sldId id="492" r:id="rId13"/>
    <p:sldId id="491" r:id="rId14"/>
    <p:sldId id="494" r:id="rId15"/>
    <p:sldId id="495" r:id="rId16"/>
    <p:sldId id="496" r:id="rId17"/>
    <p:sldId id="488" r:id="rId18"/>
    <p:sldId id="497" r:id="rId19"/>
    <p:sldId id="498" r:id="rId20"/>
    <p:sldId id="499"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44">
          <p15:clr>
            <a:srgbClr val="A4A3A4"/>
          </p15:clr>
        </p15:guide>
        <p15:guide id="2" orient="horz" pos="2898">
          <p15:clr>
            <a:srgbClr val="A4A3A4"/>
          </p15:clr>
        </p15:guide>
        <p15:guide id="3" orient="horz" pos="2412">
          <p15:clr>
            <a:srgbClr val="A4A3A4"/>
          </p15:clr>
        </p15:guide>
        <p15:guide id="4" orient="horz" pos="3196">
          <p15:clr>
            <a:srgbClr val="A4A3A4"/>
          </p15:clr>
        </p15:guide>
        <p15:guide id="5" orient="horz" pos="1350">
          <p15:clr>
            <a:srgbClr val="A4A3A4"/>
          </p15:clr>
        </p15:guide>
        <p15:guide id="6" orient="horz" pos="1378">
          <p15:clr>
            <a:srgbClr val="A4A3A4"/>
          </p15:clr>
        </p15:guide>
        <p15:guide id="7" orient="horz" pos="2078">
          <p15:clr>
            <a:srgbClr val="A4A3A4"/>
          </p15:clr>
        </p15:guide>
        <p15:guide id="8" orient="horz" pos="125">
          <p15:clr>
            <a:srgbClr val="A4A3A4"/>
          </p15:clr>
        </p15:guide>
        <p15:guide id="9" orient="horz" pos="2106">
          <p15:clr>
            <a:srgbClr val="A4A3A4"/>
          </p15:clr>
        </p15:guide>
        <p15:guide id="10" orient="horz" pos="2859">
          <p15:clr>
            <a:srgbClr val="A4A3A4"/>
          </p15:clr>
        </p15:guide>
        <p15:guide id="11" pos="960">
          <p15:clr>
            <a:srgbClr val="A4A3A4"/>
          </p15:clr>
        </p15:guide>
        <p15:guide id="12" pos="1755">
          <p15:clr>
            <a:srgbClr val="A4A3A4"/>
          </p15:clr>
        </p15:guide>
        <p15:guide id="13" pos="2883">
          <p15:clr>
            <a:srgbClr val="A4A3A4"/>
          </p15:clr>
        </p15:guide>
        <p15:guide id="14" pos="2519">
          <p15:clr>
            <a:srgbClr val="A4A3A4"/>
          </p15:clr>
        </p15:guide>
        <p15:guide id="15" pos="4790">
          <p15:clr>
            <a:srgbClr val="A4A3A4"/>
          </p15:clr>
        </p15:guide>
        <p15:guide id="16" pos="2487">
          <p15:clr>
            <a:srgbClr val="A4A3A4"/>
          </p15:clr>
        </p15:guide>
        <p15:guide id="17" pos="1722">
          <p15:clr>
            <a:srgbClr val="A4A3A4"/>
          </p15:clr>
        </p15:guide>
        <p15:guide id="18" pos="987">
          <p15:clr>
            <a:srgbClr val="A4A3A4"/>
          </p15:clr>
        </p15:guide>
        <p15:guide id="19" pos="4818">
          <p15:clr>
            <a:srgbClr val="A4A3A4"/>
          </p15:clr>
        </p15:guide>
        <p15:guide id="20" pos="3257">
          <p15:clr>
            <a:srgbClr val="A4A3A4"/>
          </p15:clr>
        </p15:guide>
        <p15:guide id="21">
          <p15:clr>
            <a:srgbClr val="A4A3A4"/>
          </p15:clr>
        </p15:guide>
        <p15:guide id="22" pos="3285">
          <p15:clr>
            <a:srgbClr val="A4A3A4"/>
          </p15:clr>
        </p15:guide>
        <p15:guide id="23" pos="4022">
          <p15:clr>
            <a:srgbClr val="A4A3A4"/>
          </p15:clr>
        </p15:guide>
        <p15:guide id="24" pos="4053">
          <p15:clr>
            <a:srgbClr val="A4A3A4"/>
          </p15:clr>
        </p15:guide>
        <p15:guide id="25" pos="5544">
          <p15:clr>
            <a:srgbClr val="A4A3A4"/>
          </p15:clr>
        </p15:guide>
        <p15:guide id="26" pos="220">
          <p15:clr>
            <a:srgbClr val="A4A3A4"/>
          </p15:clr>
        </p15:guide>
        <p15:guide id="27" pos="348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atalano, Alec" initials="" lastIdx="23" clrIdx="0"/>
  <p:cmAuthor id="1" name="Alec Catalano"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364A"/>
    <a:srgbClr val="10364A"/>
    <a:srgbClr val="0D2836"/>
    <a:srgbClr val="DCDCDC"/>
    <a:srgbClr val="4F81BD"/>
    <a:srgbClr val="595A5D"/>
    <a:srgbClr val="414042"/>
    <a:srgbClr val="0C9B2E"/>
    <a:srgbClr val="FFFAD0"/>
    <a:srgbClr val="FFF8A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056" autoAdjust="0"/>
    <p:restoredTop sz="32485" autoAdjust="0"/>
  </p:normalViewPr>
  <p:slideViewPr>
    <p:cSldViewPr snapToGrid="0" showGuides="1">
      <p:cViewPr varScale="1">
        <p:scale>
          <a:sx n="41" d="100"/>
          <a:sy n="41" d="100"/>
        </p:scale>
        <p:origin x="3312" y="192"/>
      </p:cViewPr>
      <p:guideLst>
        <p:guide orient="horz" pos="644"/>
        <p:guide orient="horz" pos="2898"/>
        <p:guide orient="horz" pos="2412"/>
        <p:guide orient="horz" pos="3196"/>
        <p:guide orient="horz" pos="1350"/>
        <p:guide orient="horz" pos="1378"/>
        <p:guide orient="horz" pos="2078"/>
        <p:guide orient="horz" pos="125"/>
        <p:guide orient="horz" pos="2106"/>
        <p:guide orient="horz" pos="2859"/>
        <p:guide pos="960"/>
        <p:guide pos="1755"/>
        <p:guide pos="2883"/>
        <p:guide pos="2519"/>
        <p:guide pos="4790"/>
        <p:guide pos="2487"/>
        <p:guide pos="1722"/>
        <p:guide pos="987"/>
        <p:guide pos="4818"/>
        <p:guide pos="3257"/>
        <p:guide/>
        <p:guide pos="3285"/>
        <p:guide pos="4022"/>
        <p:guide pos="4053"/>
        <p:guide pos="5544"/>
        <p:guide pos="220"/>
        <p:guide pos="3485"/>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commentAuthors" Target="commentAuthor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Amazon Ember Regular"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Amazon Ember Regular" charset="0"/>
              </a:defRPr>
            </a:lvl1pPr>
          </a:lstStyle>
          <a:p>
            <a:fld id="{0B25AC41-3BEC-9247-8322-91B80C013F2D}" type="datetimeFigureOut">
              <a:rPr lang="en-US" smtClean="0"/>
              <a:pPr/>
              <a:t>10/8/18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Amazon Ember Regular"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Amazon Ember Regular" charset="0"/>
              </a:defRPr>
            </a:lvl1pPr>
          </a:lstStyle>
          <a:p>
            <a:fld id="{69C3F2ED-74C5-7D4F-8560-0CC253E9A436}" type="slidenum">
              <a:rPr lang="en-US" smtClean="0"/>
              <a:pPr/>
              <a:t>‹#›</a:t>
            </a:fld>
            <a:endParaRPr lang="en-US" dirty="0"/>
          </a:p>
        </p:txBody>
      </p:sp>
    </p:spTree>
    <p:extLst>
      <p:ext uri="{BB962C8B-B14F-4D97-AF65-F5344CB8AC3E}">
        <p14:creationId xmlns:p14="http://schemas.microsoft.com/office/powerpoint/2010/main" val="943536003"/>
      </p:ext>
    </p:extLst>
  </p:cSld>
  <p:clrMap bg1="lt1" tx1="dk1" bg2="lt2" tx2="dk2" accent1="accent1" accent2="accent2" accent3="accent3" accent4="accent4" accent5="accent5" accent6="accent6" hlink="hlink" folHlink="folHlink"/>
  <p:notesStyle>
    <a:lvl1pPr marL="0" algn="l" defTabSz="457200" rtl="0" eaLnBrk="1" latinLnBrk="0" hangingPunct="1">
      <a:defRPr sz="1200" b="0" i="0" kern="1200">
        <a:solidFill>
          <a:schemeClr val="tx1"/>
        </a:solidFill>
        <a:latin typeface="Amazon Ember Regular" charset="0"/>
        <a:ea typeface="+mn-ea"/>
        <a:cs typeface="+mn-cs"/>
      </a:defRPr>
    </a:lvl1pPr>
    <a:lvl2pPr marL="457200" algn="l" defTabSz="457200" rtl="0" eaLnBrk="1" latinLnBrk="0" hangingPunct="1">
      <a:defRPr sz="1200" b="0" i="0" kern="1200">
        <a:solidFill>
          <a:schemeClr val="tx1"/>
        </a:solidFill>
        <a:latin typeface="Amazon Ember Regular" charset="0"/>
        <a:ea typeface="+mn-ea"/>
        <a:cs typeface="+mn-cs"/>
      </a:defRPr>
    </a:lvl2pPr>
    <a:lvl3pPr marL="914400" algn="l" defTabSz="457200" rtl="0" eaLnBrk="1" latinLnBrk="0" hangingPunct="1">
      <a:defRPr sz="1200" b="0" i="0" kern="1200">
        <a:solidFill>
          <a:schemeClr val="tx1"/>
        </a:solidFill>
        <a:latin typeface="Amazon Ember Regular" charset="0"/>
        <a:ea typeface="+mn-ea"/>
        <a:cs typeface="+mn-cs"/>
      </a:defRPr>
    </a:lvl3pPr>
    <a:lvl4pPr marL="1371600" algn="l" defTabSz="457200" rtl="0" eaLnBrk="1" latinLnBrk="0" hangingPunct="1">
      <a:defRPr sz="1200" b="0" i="0" kern="1200">
        <a:solidFill>
          <a:schemeClr val="tx1"/>
        </a:solidFill>
        <a:latin typeface="Amazon Ember Regular" charset="0"/>
        <a:ea typeface="+mn-ea"/>
        <a:cs typeface="+mn-cs"/>
      </a:defRPr>
    </a:lvl4pPr>
    <a:lvl5pPr marL="1828800" algn="l" defTabSz="457200" rtl="0" eaLnBrk="1" latinLnBrk="0" hangingPunct="1">
      <a:defRPr sz="1200" b="0" i="0" kern="1200">
        <a:solidFill>
          <a:schemeClr val="tx1"/>
        </a:solidFill>
        <a:latin typeface="Amazon Ember Regular" charset="0"/>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 Security models focus on security review post Dev and test process, these are often manual and time consuming, starting too late in the dev process.</a:t>
            </a:r>
          </a:p>
          <a:p>
            <a:endParaRPr lang="en-US" dirty="0"/>
          </a:p>
          <a:p>
            <a:r>
              <a:rPr lang="en-US" dirty="0"/>
              <a:t>As development and operational workloads become more and more agile like wise Security should evolve to match.</a:t>
            </a:r>
          </a:p>
          <a:p>
            <a:r>
              <a:rPr lang="en-US" dirty="0"/>
              <a:t>Integrating the Security process into CICD and automation solutions can greatly increase agility, allowing DEV SEC Ops teams to start the security assessment sooner.</a:t>
            </a:r>
          </a:p>
          <a:p>
            <a:r>
              <a:rPr lang="en-US" dirty="0"/>
              <a:t>Security assessment responding to commits and pull requests in the Source Code Management systems allows for smaller more frequent security assessment, detecting issues sooner and allowing these to be addressed in a more incremental fashion.</a:t>
            </a:r>
          </a:p>
          <a:p>
            <a:endParaRPr lang="en-US" dirty="0"/>
          </a:p>
          <a:p>
            <a:r>
              <a:rPr lang="en-US" dirty="0"/>
              <a:t>Integration with CICD solutions reduced human administrative bottle necks in the process. Any aspect that can be automated should.</a:t>
            </a:r>
          </a:p>
          <a:p>
            <a:endParaRPr lang="en-US" dirty="0"/>
          </a:p>
          <a:p>
            <a:r>
              <a:rPr lang="en-US" dirty="0"/>
              <a:t>Dev and Ops teams should be key stake holders in the security process, defining what and how security goals should be achieved. Making these code owner  the owner of security as well builds a tighter investment in making sure that security goals are met. Focus should shift away from building code to releasing code.</a:t>
            </a:r>
          </a:p>
          <a:p>
            <a:r>
              <a:rPr lang="en-US" dirty="0"/>
              <a:t>No tool in isolation will cater for this, organization and mind set change will be an essential part of this.</a:t>
            </a:r>
          </a:p>
          <a:p>
            <a:endParaRPr lang="en-US" dirty="0"/>
          </a:p>
          <a:p>
            <a:r>
              <a:rPr lang="en-US" dirty="0"/>
              <a:t>Security should focus on building best practice, all parties should understand the risks and why they need to be addressed and how to work together to prevent these.</a:t>
            </a:r>
          </a:p>
          <a:p>
            <a:r>
              <a:rPr lang="en-US" dirty="0"/>
              <a:t>Security should be prescriptive,</a:t>
            </a:r>
          </a:p>
          <a:p>
            <a:r>
              <a:rPr lang="en-US" dirty="0"/>
              <a:t>The process should allow dev teams to be guided towards building for security from the start not being blocked and pushed back.</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2</a:t>
            </a:fld>
            <a:endParaRPr lang="en-US" dirty="0"/>
          </a:p>
        </p:txBody>
      </p:sp>
    </p:spTree>
    <p:extLst>
      <p:ext uri="{BB962C8B-B14F-4D97-AF65-F5344CB8AC3E}">
        <p14:creationId xmlns:p14="http://schemas.microsoft.com/office/powerpoint/2010/main" val="1170502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11</a:t>
            </a:fld>
            <a:endParaRPr lang="en-US" dirty="0"/>
          </a:p>
        </p:txBody>
      </p:sp>
    </p:spTree>
    <p:extLst>
      <p:ext uri="{BB962C8B-B14F-4D97-AF65-F5344CB8AC3E}">
        <p14:creationId xmlns:p14="http://schemas.microsoft.com/office/powerpoint/2010/main" val="31842108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12</a:t>
            </a:fld>
            <a:endParaRPr lang="en-US" dirty="0"/>
          </a:p>
        </p:txBody>
      </p:sp>
    </p:spTree>
    <p:extLst>
      <p:ext uri="{BB962C8B-B14F-4D97-AF65-F5344CB8AC3E}">
        <p14:creationId xmlns:p14="http://schemas.microsoft.com/office/powerpoint/2010/main" val="918751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13</a:t>
            </a:fld>
            <a:endParaRPr lang="en-US" dirty="0"/>
          </a:p>
        </p:txBody>
      </p:sp>
    </p:spTree>
    <p:extLst>
      <p:ext uri="{BB962C8B-B14F-4D97-AF65-F5344CB8AC3E}">
        <p14:creationId xmlns:p14="http://schemas.microsoft.com/office/powerpoint/2010/main" val="23972676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14</a:t>
            </a:fld>
            <a:endParaRPr lang="en-US" dirty="0"/>
          </a:p>
        </p:txBody>
      </p:sp>
    </p:spTree>
    <p:extLst>
      <p:ext uri="{BB962C8B-B14F-4D97-AF65-F5344CB8AC3E}">
        <p14:creationId xmlns:p14="http://schemas.microsoft.com/office/powerpoint/2010/main" val="16496012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 Security models focus on security review post Dev and test process, these are often manual and time consuming, starting too late in the dev process.</a:t>
            </a:r>
          </a:p>
          <a:p>
            <a:endParaRPr lang="en-US" dirty="0"/>
          </a:p>
          <a:p>
            <a:r>
              <a:rPr lang="en-US" dirty="0"/>
              <a:t>As development and operational workloads become more and more agile like wise Security should evolve to match.</a:t>
            </a:r>
          </a:p>
          <a:p>
            <a:r>
              <a:rPr lang="en-US" dirty="0"/>
              <a:t>Integrating the Security process into CICD and automation solutions can greatly increase agility, allowing DEV SEC Ops teams to start the security assessment sooner.</a:t>
            </a:r>
          </a:p>
          <a:p>
            <a:r>
              <a:rPr lang="en-US" dirty="0"/>
              <a:t>Security assessment responding to commits and pull requests in the Source Code Management systems allows for smaller more frequent security assessment, detecting issues sooner and allowing these to be addressed in a more incremental fashion.</a:t>
            </a:r>
          </a:p>
          <a:p>
            <a:endParaRPr lang="en-US" dirty="0"/>
          </a:p>
          <a:p>
            <a:r>
              <a:rPr lang="en-US" dirty="0"/>
              <a:t>Integration with CICD solutions reduced human administrative bottle necks in the process. Any aspect that can be automated should.</a:t>
            </a:r>
          </a:p>
          <a:p>
            <a:endParaRPr lang="en-US" dirty="0"/>
          </a:p>
          <a:p>
            <a:r>
              <a:rPr lang="en-US" dirty="0"/>
              <a:t>Dev and Ops teams should be key stake holders in the security process, defining what and how security goals should be achieved. Making these code owner  the owner of security as well builds a tighter investment in making sure that security goals are met. Focus should shift away from building code to releasing code.</a:t>
            </a:r>
          </a:p>
          <a:p>
            <a:r>
              <a:rPr lang="en-US" dirty="0"/>
              <a:t>No tool in isolation will cater for this, organization and mind set change will be an essential part of this.</a:t>
            </a:r>
          </a:p>
          <a:p>
            <a:endParaRPr lang="en-US" dirty="0"/>
          </a:p>
          <a:p>
            <a:r>
              <a:rPr lang="en-US" dirty="0"/>
              <a:t>Security should focus on building best practice, all parties should understand the risks and why they need to be addressed and how to work together to prevent these.</a:t>
            </a:r>
          </a:p>
          <a:p>
            <a:r>
              <a:rPr lang="en-US" dirty="0"/>
              <a:t>Security should be prescriptive,</a:t>
            </a:r>
          </a:p>
          <a:p>
            <a:r>
              <a:rPr lang="en-US" dirty="0"/>
              <a:t>The process should allow dev teams to be guided towards building for security from the start not being blocked and pushed back.</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15</a:t>
            </a:fld>
            <a:endParaRPr lang="en-US" dirty="0"/>
          </a:p>
        </p:txBody>
      </p:sp>
    </p:spTree>
    <p:extLst>
      <p:ext uri="{BB962C8B-B14F-4D97-AF65-F5344CB8AC3E}">
        <p14:creationId xmlns:p14="http://schemas.microsoft.com/office/powerpoint/2010/main" val="1280230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 Security models focus on security review post Dev and test process, these are often manual and time consuming, starting too late in the dev process.</a:t>
            </a:r>
          </a:p>
          <a:p>
            <a:endParaRPr lang="en-US" dirty="0"/>
          </a:p>
          <a:p>
            <a:r>
              <a:rPr lang="en-US" dirty="0"/>
              <a:t>As development and operational workloads become more and more agile like wise Security should evolve to match.</a:t>
            </a:r>
          </a:p>
          <a:p>
            <a:endParaRPr lang="en-US" dirty="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3</a:t>
            </a:fld>
            <a:endParaRPr lang="en-US" dirty="0"/>
          </a:p>
        </p:txBody>
      </p:sp>
    </p:spTree>
    <p:extLst>
      <p:ext uri="{BB962C8B-B14F-4D97-AF65-F5344CB8AC3E}">
        <p14:creationId xmlns:p14="http://schemas.microsoft.com/office/powerpoint/2010/main" val="11662466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 sec ops teams should collaboratively define these risks and how and when to ID and address, Some of these may be valid in certain context </a:t>
            </a:r>
            <a:r>
              <a:rPr lang="en-US" dirty="0" err="1"/>
              <a:t>e.g</a:t>
            </a:r>
            <a:r>
              <a:rPr lang="en-US" dirty="0"/>
              <a:t> TCP port 22 not exposed for production workloads but allowed for troubleshooting contexts.</a:t>
            </a:r>
          </a:p>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4</a:t>
            </a:fld>
            <a:endParaRPr lang="en-US" dirty="0"/>
          </a:p>
        </p:txBody>
      </p:sp>
    </p:spTree>
    <p:extLst>
      <p:ext uri="{BB962C8B-B14F-4D97-AF65-F5344CB8AC3E}">
        <p14:creationId xmlns:p14="http://schemas.microsoft.com/office/powerpoint/2010/main" val="764541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5</a:t>
            </a:fld>
            <a:endParaRPr lang="en-US" dirty="0"/>
          </a:p>
        </p:txBody>
      </p:sp>
    </p:spTree>
    <p:extLst>
      <p:ext uri="{BB962C8B-B14F-4D97-AF65-F5344CB8AC3E}">
        <p14:creationId xmlns:p14="http://schemas.microsoft.com/office/powerpoint/2010/main" val="3154296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Modernization includes the automation of infrastructure.</a:t>
            </a:r>
          </a:p>
          <a:p>
            <a:r>
              <a:rPr lang="en-US" dirty="0"/>
              <a:t>This will see much of the dev ops process being managed by infrastructure as code templates.</a:t>
            </a:r>
          </a:p>
          <a:p>
            <a:endParaRPr lang="en-US" dirty="0"/>
          </a:p>
          <a:p>
            <a:r>
              <a:rPr lang="en-US" dirty="0"/>
              <a:t>These templates ca also be inspected via static assessment and integrated into the CICD process.</a:t>
            </a:r>
          </a:p>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Amazon Ember Regular" charset="0"/>
                <a:ea typeface="+mn-ea"/>
                <a:cs typeface="+mn-cs"/>
              </a:rPr>
              <a:t>AWS </a:t>
            </a:r>
            <a:r>
              <a:rPr lang="en-US" sz="1200" b="0" i="0" kern="1200" dirty="0" err="1">
                <a:solidFill>
                  <a:schemeClr val="tx1"/>
                </a:solidFill>
                <a:effectLst/>
                <a:latin typeface="Amazon Ember Regular" charset="0"/>
                <a:ea typeface="+mn-ea"/>
                <a:cs typeface="+mn-cs"/>
              </a:rPr>
              <a:t>re:Invent</a:t>
            </a:r>
            <a:r>
              <a:rPr lang="en-US" sz="1200" b="0" i="0" kern="1200" dirty="0">
                <a:solidFill>
                  <a:schemeClr val="tx1"/>
                </a:solidFill>
                <a:effectLst/>
                <a:latin typeface="Amazon Ember Regular" charset="0"/>
                <a:ea typeface="+mn-ea"/>
                <a:cs typeface="+mn-cs"/>
              </a:rPr>
              <a:t> 2017: Automating Security and Compliance Testing of Infrastructure-as- (SID317)</a:t>
            </a:r>
          </a:p>
          <a:p>
            <a:r>
              <a:rPr lang="en-US" dirty="0"/>
              <a:t>https://</a:t>
            </a:r>
            <a:r>
              <a:rPr lang="en-US" dirty="0" err="1"/>
              <a:t>www.youtube.com</a:t>
            </a:r>
            <a:r>
              <a:rPr lang="en-US" dirty="0"/>
              <a:t>/</a:t>
            </a:r>
            <a:r>
              <a:rPr lang="en-US" dirty="0" err="1"/>
              <a:t>watch?v</a:t>
            </a:r>
            <a:r>
              <a:rPr lang="en-US" dirty="0"/>
              <a:t>=xzQUmil3LBM</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6</a:t>
            </a:fld>
            <a:endParaRPr lang="en-US" dirty="0"/>
          </a:p>
        </p:txBody>
      </p:sp>
    </p:spTree>
    <p:extLst>
      <p:ext uri="{BB962C8B-B14F-4D97-AF65-F5344CB8AC3E}">
        <p14:creationId xmlns:p14="http://schemas.microsoft.com/office/powerpoint/2010/main" val="9052450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7</a:t>
            </a:fld>
            <a:endParaRPr lang="en-US" dirty="0"/>
          </a:p>
        </p:txBody>
      </p:sp>
    </p:spTree>
    <p:extLst>
      <p:ext uri="{BB962C8B-B14F-4D97-AF65-F5344CB8AC3E}">
        <p14:creationId xmlns:p14="http://schemas.microsoft.com/office/powerpoint/2010/main" val="1053716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8</a:t>
            </a:fld>
            <a:endParaRPr lang="en-US" dirty="0"/>
          </a:p>
        </p:txBody>
      </p:sp>
    </p:spTree>
    <p:extLst>
      <p:ext uri="{BB962C8B-B14F-4D97-AF65-F5344CB8AC3E}">
        <p14:creationId xmlns:p14="http://schemas.microsoft.com/office/powerpoint/2010/main" val="23278789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9</a:t>
            </a:fld>
            <a:endParaRPr lang="en-US" dirty="0"/>
          </a:p>
        </p:txBody>
      </p:sp>
    </p:spTree>
    <p:extLst>
      <p:ext uri="{BB962C8B-B14F-4D97-AF65-F5344CB8AC3E}">
        <p14:creationId xmlns:p14="http://schemas.microsoft.com/office/powerpoint/2010/main" val="2794336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69C3F2ED-74C5-7D4F-8560-0CC253E9A436}" type="slidenum">
              <a:rPr lang="en-US" smtClean="0"/>
              <a:pPr/>
              <a:t>10</a:t>
            </a:fld>
            <a:endParaRPr lang="en-US" dirty="0"/>
          </a:p>
        </p:txBody>
      </p:sp>
    </p:spTree>
    <p:extLst>
      <p:ext uri="{BB962C8B-B14F-4D97-AF65-F5344CB8AC3E}">
        <p14:creationId xmlns:p14="http://schemas.microsoft.com/office/powerpoint/2010/main" val="2516915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9.png"/><Relationship Id="rId1" Type="http://schemas.openxmlformats.org/officeDocument/2006/relationships/slideMaster" Target="../slideMasters/slideMaster3.xml"/><Relationship Id="rId4" Type="http://schemas.openxmlformats.org/officeDocument/2006/relationships/image" Target="../media/image10.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Text Placeholder 11"/>
          <p:cNvSpPr>
            <a:spLocks noGrp="1"/>
          </p:cNvSpPr>
          <p:nvPr>
            <p:ph type="body" sz="quarter" idx="10" hasCustomPrompt="1"/>
          </p:nvPr>
        </p:nvSpPr>
        <p:spPr>
          <a:xfrm>
            <a:off x="487899" y="3482770"/>
            <a:ext cx="3683000" cy="433387"/>
          </a:xfrm>
        </p:spPr>
        <p:txBody>
          <a:bodyPr>
            <a:normAutofit/>
          </a:bodyPr>
          <a:lstStyle>
            <a:lvl1pPr marL="0" indent="0" algn="l">
              <a:buNone/>
              <a:defRPr sz="1600" baseline="0"/>
            </a:lvl1pPr>
          </a:lstStyle>
          <a:p>
            <a:pPr lvl="0"/>
            <a:r>
              <a:rPr lang="en-US" dirty="0"/>
              <a:t>Click to edit Presenter, Team</a:t>
            </a:r>
          </a:p>
        </p:txBody>
      </p:sp>
      <p:sp>
        <p:nvSpPr>
          <p:cNvPr id="7" name="Text Placeholder 11"/>
          <p:cNvSpPr>
            <a:spLocks noGrp="1"/>
          </p:cNvSpPr>
          <p:nvPr>
            <p:ph type="body" sz="quarter" idx="11" hasCustomPrompt="1"/>
          </p:nvPr>
        </p:nvSpPr>
        <p:spPr>
          <a:xfrm>
            <a:off x="487899" y="3863771"/>
            <a:ext cx="3683000" cy="369888"/>
          </a:xfrm>
        </p:spPr>
        <p:txBody>
          <a:bodyPr>
            <a:normAutofit/>
          </a:bodyPr>
          <a:lstStyle>
            <a:lvl1pPr marL="0" indent="0" algn="l">
              <a:buNone/>
              <a:defRPr sz="1600" baseline="0">
                <a:solidFill>
                  <a:schemeClr val="accent6"/>
                </a:solidFill>
              </a:defRPr>
            </a:lvl1pPr>
          </a:lstStyle>
          <a:p>
            <a:pPr lvl="0"/>
            <a:r>
              <a:rPr lang="en-US" dirty="0"/>
              <a:t>Click to edit Date</a:t>
            </a:r>
          </a:p>
        </p:txBody>
      </p:sp>
      <p:sp>
        <p:nvSpPr>
          <p:cNvPr id="10" name="Text Placeholder 8"/>
          <p:cNvSpPr>
            <a:spLocks noGrp="1"/>
          </p:cNvSpPr>
          <p:nvPr>
            <p:ph type="body" sz="quarter" idx="12" hasCustomPrompt="1"/>
          </p:nvPr>
        </p:nvSpPr>
        <p:spPr>
          <a:xfrm>
            <a:off x="487899" y="1250571"/>
            <a:ext cx="7324988" cy="744537"/>
          </a:xfrm>
        </p:spPr>
        <p:txBody>
          <a:bodyPr>
            <a:noAutofit/>
          </a:bodyPr>
          <a:lstStyle>
            <a:lvl1pPr marL="0" indent="0" algn="l">
              <a:buNone/>
              <a:defRPr sz="4000" b="1" baseline="0"/>
            </a:lvl1pPr>
          </a:lstStyle>
          <a:p>
            <a:pPr lvl="0"/>
            <a:r>
              <a:rPr lang="en-US" dirty="0"/>
              <a:t>Click to edit Master title style</a:t>
            </a:r>
          </a:p>
        </p:txBody>
      </p:sp>
      <p:sp>
        <p:nvSpPr>
          <p:cNvPr id="12" name="Text Placeholder 11"/>
          <p:cNvSpPr>
            <a:spLocks noGrp="1"/>
          </p:cNvSpPr>
          <p:nvPr>
            <p:ph type="body" sz="quarter" idx="13"/>
          </p:nvPr>
        </p:nvSpPr>
        <p:spPr>
          <a:xfrm>
            <a:off x="487899" y="2000918"/>
            <a:ext cx="6041582" cy="487849"/>
          </a:xfrm>
        </p:spPr>
        <p:txBody>
          <a:bodyPr/>
          <a:lstStyle>
            <a:lvl1pPr marL="0" indent="0" algn="l">
              <a:buNone/>
              <a:defRPr/>
            </a:lvl1pPr>
          </a:lstStyle>
          <a:p>
            <a:pPr lvl="0"/>
            <a:r>
              <a:rPr lang="en-US"/>
              <a:t>Click to edit Master text styles</a:t>
            </a:r>
          </a:p>
        </p:txBody>
      </p:sp>
    </p:spTree>
    <p:extLst>
      <p:ext uri="{BB962C8B-B14F-4D97-AF65-F5344CB8AC3E}">
        <p14:creationId xmlns:p14="http://schemas.microsoft.com/office/powerpoint/2010/main" val="20053143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a:t>Click to edit Master title style</a:t>
            </a:r>
            <a:endParaRPr lang="en-US" dirty="0"/>
          </a:p>
        </p:txBody>
      </p:sp>
    </p:spTree>
    <p:extLst>
      <p:ext uri="{BB962C8B-B14F-4D97-AF65-F5344CB8AC3E}">
        <p14:creationId xmlns:p14="http://schemas.microsoft.com/office/powerpoint/2010/main" val="4670690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540242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 No Logo">
    <p:spTree>
      <p:nvGrpSpPr>
        <p:cNvPr id="1" name=""/>
        <p:cNvGrpSpPr/>
        <p:nvPr/>
      </p:nvGrpSpPr>
      <p:grpSpPr>
        <a:xfrm>
          <a:off x="0" y="0"/>
          <a:ext cx="0" cy="0"/>
          <a:chOff x="0" y="0"/>
          <a:chExt cx="0" cy="0"/>
        </a:xfrm>
      </p:grpSpPr>
      <p:sp>
        <p:nvSpPr>
          <p:cNvPr id="5" name="TextBox 4"/>
          <p:cNvSpPr txBox="1"/>
          <p:nvPr userDrawn="1"/>
        </p:nvSpPr>
        <p:spPr>
          <a:xfrm>
            <a:off x="489150" y="4802438"/>
            <a:ext cx="3027774" cy="107722"/>
          </a:xfrm>
          <a:prstGeom prst="rect">
            <a:avLst/>
          </a:prstGeom>
          <a:noFill/>
        </p:spPr>
        <p:txBody>
          <a:bodyPr wrap="square" lIns="0" tIns="0" rIns="0" bIns="0" rtlCol="0">
            <a:spAutoFit/>
          </a:bodyPr>
          <a:lstStyle/>
          <a:p>
            <a:r>
              <a:rPr lang="en-US" sz="700" b="0" i="0" dirty="0">
                <a:solidFill>
                  <a:schemeClr val="accent6">
                    <a:lumMod val="60000"/>
                    <a:lumOff val="40000"/>
                  </a:schemeClr>
                </a:solidFill>
                <a:latin typeface="Amazon Ember Regular" charset="0"/>
              </a:rPr>
              <a:t>© 2017, Amazon Web Services, Inc. or its Affiliates. All rights reserved.</a:t>
            </a:r>
          </a:p>
        </p:txBody>
      </p:sp>
    </p:spTree>
    <p:extLst>
      <p:ext uri="{BB962C8B-B14F-4D97-AF65-F5344CB8AC3E}">
        <p14:creationId xmlns:p14="http://schemas.microsoft.com/office/powerpoint/2010/main" val="31104724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 No Logo">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540" t="265" r="1" b="-1674"/>
          <a:stretch/>
        </p:blipFill>
        <p:spPr>
          <a:xfrm>
            <a:off x="0" y="0"/>
            <a:ext cx="9144000" cy="5242737"/>
          </a:xfrm>
          <a:prstGeom prst="rect">
            <a:avLst/>
          </a:prstGeom>
        </p:spPr>
      </p:pic>
      <p:sp>
        <p:nvSpPr>
          <p:cNvPr id="4" name="TextBox 3"/>
          <p:cNvSpPr txBox="1"/>
          <p:nvPr userDrawn="1"/>
        </p:nvSpPr>
        <p:spPr>
          <a:xfrm>
            <a:off x="2822713" y="-2842591"/>
            <a:ext cx="184731" cy="369332"/>
          </a:xfrm>
          <a:prstGeom prst="rect">
            <a:avLst/>
          </a:prstGeom>
          <a:noFill/>
        </p:spPr>
        <p:txBody>
          <a:bodyPr wrap="none" rtlCol="0">
            <a:spAutoFit/>
          </a:bodyPr>
          <a:lstStyle/>
          <a:p>
            <a:endParaRPr lang="en-US" dirty="0"/>
          </a:p>
        </p:txBody>
      </p:sp>
      <p:sp>
        <p:nvSpPr>
          <p:cNvPr id="6" name="TextBox 5"/>
          <p:cNvSpPr txBox="1"/>
          <p:nvPr userDrawn="1"/>
        </p:nvSpPr>
        <p:spPr>
          <a:xfrm>
            <a:off x="7436224" y="6104965"/>
            <a:ext cx="184731" cy="369332"/>
          </a:xfrm>
          <a:prstGeom prst="rect">
            <a:avLst/>
          </a:prstGeom>
          <a:noFill/>
        </p:spPr>
        <p:txBody>
          <a:bodyPr wrap="none" rtlCol="0">
            <a:spAutoFit/>
          </a:bodyPr>
          <a:lstStyle/>
          <a:p>
            <a:endParaRPr lang="en-US"/>
          </a:p>
        </p:txBody>
      </p:sp>
      <p:sp>
        <p:nvSpPr>
          <p:cNvPr id="9" name="TextBox 8"/>
          <p:cNvSpPr txBox="1"/>
          <p:nvPr userDrawn="1"/>
        </p:nvSpPr>
        <p:spPr>
          <a:xfrm>
            <a:off x="489150" y="4802438"/>
            <a:ext cx="3027774" cy="107722"/>
          </a:xfrm>
          <a:prstGeom prst="rect">
            <a:avLst/>
          </a:prstGeom>
          <a:noFill/>
        </p:spPr>
        <p:txBody>
          <a:bodyPr wrap="square" lIns="0" tIns="0" rIns="0" bIns="0" rtlCol="0">
            <a:spAutoFit/>
          </a:bodyPr>
          <a:lstStyle/>
          <a:p>
            <a:r>
              <a:rPr lang="en-US" sz="700" b="0" i="0" dirty="0">
                <a:solidFill>
                  <a:schemeClr val="accent6">
                    <a:lumMod val="60000"/>
                    <a:lumOff val="40000"/>
                  </a:schemeClr>
                </a:solidFill>
                <a:latin typeface="Amazon Ember Regular" charset="0"/>
              </a:rPr>
              <a:t>© 2017, Amazon Web Services, Inc. or its Affiliates. All rights reserved.</a:t>
            </a:r>
          </a:p>
        </p:txBody>
      </p:sp>
      <p:sp>
        <p:nvSpPr>
          <p:cNvPr id="10" name="Title 1"/>
          <p:cNvSpPr>
            <a:spLocks noGrp="1"/>
          </p:cNvSpPr>
          <p:nvPr>
            <p:ph type="title"/>
          </p:nvPr>
        </p:nvSpPr>
        <p:spPr>
          <a:xfrm>
            <a:off x="411647" y="1674428"/>
            <a:ext cx="6069541" cy="1250668"/>
          </a:xfrm>
        </p:spPr>
        <p:txBody>
          <a:bodyPr anchor="ctr" anchorCtr="0">
            <a:noAutofit/>
          </a:bodyPr>
          <a:lstStyle>
            <a:lvl1pPr algn="l">
              <a:defRPr sz="3000"/>
            </a:lvl1pPr>
          </a:lstStyle>
          <a:p>
            <a:r>
              <a:rPr lang="en-US"/>
              <a:t>Click to edit Master title style</a:t>
            </a:r>
            <a:endParaRPr lang="en-US" dirty="0"/>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Blank - No Logo">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2005"/>
          </a:xfrm>
          <a:prstGeom prst="rect">
            <a:avLst/>
          </a:prstGeom>
        </p:spPr>
      </p:pic>
      <p:sp>
        <p:nvSpPr>
          <p:cNvPr id="4" name="TextBox 3"/>
          <p:cNvSpPr txBox="1"/>
          <p:nvPr userDrawn="1"/>
        </p:nvSpPr>
        <p:spPr>
          <a:xfrm>
            <a:off x="2822713" y="-2842591"/>
            <a:ext cx="184731" cy="369332"/>
          </a:xfrm>
          <a:prstGeom prst="rect">
            <a:avLst/>
          </a:prstGeom>
          <a:noFill/>
        </p:spPr>
        <p:txBody>
          <a:bodyPr wrap="none" rtlCol="0">
            <a:spAutoFit/>
          </a:bodyPr>
          <a:lstStyle/>
          <a:p>
            <a:endParaRPr lang="en-US" dirty="0"/>
          </a:p>
        </p:txBody>
      </p:sp>
      <p:sp>
        <p:nvSpPr>
          <p:cNvPr id="6" name="TextBox 5"/>
          <p:cNvSpPr txBox="1"/>
          <p:nvPr userDrawn="1"/>
        </p:nvSpPr>
        <p:spPr>
          <a:xfrm>
            <a:off x="7436224" y="6104965"/>
            <a:ext cx="184731" cy="369332"/>
          </a:xfrm>
          <a:prstGeom prst="rect">
            <a:avLst/>
          </a:prstGeom>
          <a:noFill/>
        </p:spPr>
        <p:txBody>
          <a:bodyPr wrap="none" rtlCol="0">
            <a:spAutoFit/>
          </a:bodyPr>
          <a:lstStyle/>
          <a:p>
            <a:endParaRPr lang="en-US"/>
          </a:p>
        </p:txBody>
      </p:sp>
      <p:sp>
        <p:nvSpPr>
          <p:cNvPr id="9" name="TextBox 8"/>
          <p:cNvSpPr txBox="1"/>
          <p:nvPr userDrawn="1"/>
        </p:nvSpPr>
        <p:spPr>
          <a:xfrm>
            <a:off x="489150" y="4802438"/>
            <a:ext cx="3027774" cy="107722"/>
          </a:xfrm>
          <a:prstGeom prst="rect">
            <a:avLst/>
          </a:prstGeom>
          <a:noFill/>
        </p:spPr>
        <p:txBody>
          <a:bodyPr wrap="square" lIns="0" tIns="0" rIns="0" bIns="0" rtlCol="0">
            <a:spAutoFit/>
          </a:bodyPr>
          <a:lstStyle/>
          <a:p>
            <a:r>
              <a:rPr lang="en-US" sz="700" b="0" i="0" dirty="0">
                <a:solidFill>
                  <a:schemeClr val="accent6">
                    <a:lumMod val="60000"/>
                    <a:lumOff val="40000"/>
                  </a:schemeClr>
                </a:solidFill>
                <a:latin typeface="Amazon Ember Regular" charset="0"/>
              </a:rPr>
              <a:t>© 2017, Amazon Web Services, Inc. or its Affiliates. All rights reserved.</a:t>
            </a:r>
          </a:p>
        </p:txBody>
      </p:sp>
      <p:sp>
        <p:nvSpPr>
          <p:cNvPr id="10" name="Title 1"/>
          <p:cNvSpPr>
            <a:spLocks noGrp="1"/>
          </p:cNvSpPr>
          <p:nvPr>
            <p:ph type="title"/>
          </p:nvPr>
        </p:nvSpPr>
        <p:spPr>
          <a:xfrm>
            <a:off x="2475260" y="930149"/>
            <a:ext cx="6069541" cy="1250668"/>
          </a:xfrm>
        </p:spPr>
        <p:txBody>
          <a:bodyPr anchor="ctr" anchorCtr="0">
            <a:noAutofit/>
          </a:bodyPr>
          <a:lstStyle>
            <a:lvl1pPr algn="r">
              <a:defRPr sz="3000"/>
            </a:lvl1pPr>
          </a:lstStyle>
          <a:p>
            <a:r>
              <a:rPr lang="en-US"/>
              <a:t>Click to edit Master title style</a:t>
            </a:r>
            <a:endParaRPr lang="en-US" dirty="0"/>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Blank - No Logo">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2005"/>
          </a:xfrm>
          <a:prstGeom prst="rect">
            <a:avLst/>
          </a:prstGeom>
        </p:spPr>
      </p:pic>
      <p:sp>
        <p:nvSpPr>
          <p:cNvPr id="4" name="TextBox 3"/>
          <p:cNvSpPr txBox="1"/>
          <p:nvPr userDrawn="1"/>
        </p:nvSpPr>
        <p:spPr>
          <a:xfrm>
            <a:off x="2822713" y="-2842591"/>
            <a:ext cx="184731" cy="369332"/>
          </a:xfrm>
          <a:prstGeom prst="rect">
            <a:avLst/>
          </a:prstGeom>
          <a:noFill/>
        </p:spPr>
        <p:txBody>
          <a:bodyPr wrap="none" rtlCol="0">
            <a:spAutoFit/>
          </a:bodyPr>
          <a:lstStyle/>
          <a:p>
            <a:endParaRPr lang="en-US" dirty="0"/>
          </a:p>
        </p:txBody>
      </p:sp>
      <p:sp>
        <p:nvSpPr>
          <p:cNvPr id="6" name="TextBox 5"/>
          <p:cNvSpPr txBox="1"/>
          <p:nvPr userDrawn="1"/>
        </p:nvSpPr>
        <p:spPr>
          <a:xfrm>
            <a:off x="7436224" y="6104965"/>
            <a:ext cx="184731" cy="369332"/>
          </a:xfrm>
          <a:prstGeom prst="rect">
            <a:avLst/>
          </a:prstGeom>
          <a:noFill/>
        </p:spPr>
        <p:txBody>
          <a:bodyPr wrap="none" rtlCol="0">
            <a:spAutoFit/>
          </a:bodyPr>
          <a:lstStyle/>
          <a:p>
            <a:endParaRPr lang="en-US"/>
          </a:p>
        </p:txBody>
      </p:sp>
      <p:sp>
        <p:nvSpPr>
          <p:cNvPr id="9" name="TextBox 8"/>
          <p:cNvSpPr txBox="1"/>
          <p:nvPr userDrawn="1"/>
        </p:nvSpPr>
        <p:spPr>
          <a:xfrm>
            <a:off x="489150" y="4802438"/>
            <a:ext cx="3027774" cy="107722"/>
          </a:xfrm>
          <a:prstGeom prst="rect">
            <a:avLst/>
          </a:prstGeom>
          <a:noFill/>
        </p:spPr>
        <p:txBody>
          <a:bodyPr wrap="square" lIns="0" tIns="0" rIns="0" bIns="0" rtlCol="0">
            <a:spAutoFit/>
          </a:bodyPr>
          <a:lstStyle/>
          <a:p>
            <a:r>
              <a:rPr lang="en-US" sz="700" b="0" i="0" dirty="0">
                <a:solidFill>
                  <a:schemeClr val="accent6">
                    <a:lumMod val="60000"/>
                    <a:lumOff val="40000"/>
                  </a:schemeClr>
                </a:solidFill>
                <a:latin typeface="Amazon Ember Regular" charset="0"/>
              </a:rPr>
              <a:t>© 2017, Amazon Web Services, Inc. or its Affiliates. All rights reserved.</a:t>
            </a:r>
          </a:p>
        </p:txBody>
      </p:sp>
      <p:sp>
        <p:nvSpPr>
          <p:cNvPr id="10" name="Title 1"/>
          <p:cNvSpPr>
            <a:spLocks noGrp="1"/>
          </p:cNvSpPr>
          <p:nvPr>
            <p:ph type="title"/>
          </p:nvPr>
        </p:nvSpPr>
        <p:spPr>
          <a:xfrm>
            <a:off x="411647" y="1674428"/>
            <a:ext cx="6069541" cy="1250668"/>
          </a:xfrm>
        </p:spPr>
        <p:txBody>
          <a:bodyPr anchor="ctr" anchorCtr="0">
            <a:noAutofit/>
          </a:bodyPr>
          <a:lstStyle>
            <a:lvl1pPr algn="l">
              <a:defRPr sz="3000"/>
            </a:lvl1pPr>
          </a:lstStyle>
          <a:p>
            <a:r>
              <a:rPr lang="en-US"/>
              <a:t>Click to edit Master title style</a:t>
            </a:r>
            <a:endParaRPr lang="en-US" dirty="0"/>
          </a:p>
        </p:txBody>
      </p: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0702" y="1550831"/>
            <a:ext cx="7772400" cy="1021556"/>
          </a:xfrm>
        </p:spPr>
        <p:txBody>
          <a:bodyPr anchor="ctr">
            <a:noAutofit/>
          </a:bodyPr>
          <a:lstStyle>
            <a:lvl1pPr algn="l">
              <a:defRPr sz="4000" b="1" cap="none"/>
            </a:lvl1pPr>
          </a:lstStyle>
          <a:p>
            <a:r>
              <a:rPr lang="en-US" dirty="0"/>
              <a:t>Thank you!</a:t>
            </a:r>
          </a:p>
        </p:txBody>
      </p:sp>
      <p:sp>
        <p:nvSpPr>
          <p:cNvPr id="3" name="Text Placeholder 11"/>
          <p:cNvSpPr>
            <a:spLocks noGrp="1"/>
          </p:cNvSpPr>
          <p:nvPr>
            <p:ph type="body" sz="quarter" idx="10"/>
          </p:nvPr>
        </p:nvSpPr>
        <p:spPr>
          <a:xfrm>
            <a:off x="487899" y="2572387"/>
            <a:ext cx="3683000" cy="433387"/>
          </a:xfrm>
        </p:spPr>
        <p:txBody>
          <a:bodyPr>
            <a:normAutofit/>
          </a:bodyPr>
          <a:lstStyle>
            <a:lvl1pPr marL="0" indent="0" algn="l">
              <a:buNone/>
              <a:defRPr sz="1600" baseline="0"/>
            </a:lvl1pPr>
          </a:lstStyle>
          <a:p>
            <a:pPr lvl="0"/>
            <a:r>
              <a:rPr lang="en-US"/>
              <a:t>Click to edit Master text styles</a:t>
            </a:r>
          </a:p>
        </p:txBody>
      </p:sp>
    </p:spTree>
    <p:extLst>
      <p:ext uri="{BB962C8B-B14F-4D97-AF65-F5344CB8AC3E}">
        <p14:creationId xmlns:p14="http://schemas.microsoft.com/office/powerpoint/2010/main" val="21248375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tandard Content Page Layout (includes subtitle)">
    <p:bg>
      <p:bgPr>
        <a:solidFill>
          <a:srgbClr val="192850"/>
        </a:solid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336789" y="174205"/>
            <a:ext cx="8460078" cy="545741"/>
          </a:xfrm>
        </p:spPr>
        <p:txBody>
          <a:bodyPr lIns="0"/>
          <a:lstStyle>
            <a:lvl1pPr>
              <a:defRPr baseline="0">
                <a:solidFill>
                  <a:schemeClr val="bg1"/>
                </a:solidFill>
                <a:latin typeface="Amazon Ember Light"/>
                <a:cs typeface="Amazon Ember Light"/>
              </a:defRPr>
            </a:lvl1pPr>
          </a:lstStyle>
          <a:p>
            <a:pPr lvl="0"/>
            <a:r>
              <a:rPr lang="en-US" dirty="0"/>
              <a:t>Standard Content Page (optional, includes subtitle)</a:t>
            </a:r>
          </a:p>
        </p:txBody>
      </p:sp>
      <p:sp>
        <p:nvSpPr>
          <p:cNvPr id="6" name="Content Placeholder 3"/>
          <p:cNvSpPr>
            <a:spLocks noGrp="1"/>
          </p:cNvSpPr>
          <p:nvPr>
            <p:ph sz="half" idx="12" hasCustomPrompt="1"/>
          </p:nvPr>
        </p:nvSpPr>
        <p:spPr>
          <a:xfrm>
            <a:off x="342041" y="1100264"/>
            <a:ext cx="8454826" cy="2647345"/>
          </a:xfrm>
        </p:spPr>
        <p:txBody>
          <a:bodyPr lIns="0" tIns="0" rIns="0" bIns="0" anchor="t"/>
          <a:lstStyle>
            <a:lvl1pPr>
              <a:defRPr baseline="0">
                <a:solidFill>
                  <a:srgbClr val="FFFFFF"/>
                </a:solidFill>
                <a:latin typeface="Amazon Ember" panose="02000000000000000000" pitchFamily="2" charset="0"/>
                <a:ea typeface="Amazon Ember" panose="02000000000000000000" pitchFamily="2" charset="0"/>
                <a:cs typeface="Amazon Ember Light"/>
              </a:defRPr>
            </a:lvl1pPr>
          </a:lstStyle>
          <a:p>
            <a:r>
              <a:rPr lang="en-US" dirty="0"/>
              <a:t>Body copy here</a:t>
            </a:r>
          </a:p>
        </p:txBody>
      </p:sp>
      <p:sp>
        <p:nvSpPr>
          <p:cNvPr id="8" name="TextBox 7">
            <a:extLst>
              <a:ext uri="{FF2B5EF4-FFF2-40B4-BE49-F238E27FC236}">
                <a16:creationId xmlns:a16="http://schemas.microsoft.com/office/drawing/2014/main" id="{F9BDAE40-DC33-F94E-9BF1-20818E81D701}"/>
              </a:ext>
            </a:extLst>
          </p:cNvPr>
          <p:cNvSpPr txBox="1"/>
          <p:nvPr userDrawn="1"/>
        </p:nvSpPr>
        <p:spPr>
          <a:xfrm>
            <a:off x="3058113" y="4891341"/>
            <a:ext cx="3027774" cy="107722"/>
          </a:xfrm>
          <a:prstGeom prst="rect">
            <a:avLst/>
          </a:prstGeom>
          <a:noFill/>
        </p:spPr>
        <p:txBody>
          <a:bodyPr wrap="square" lIns="0" tIns="0" rIns="0" bIns="0" rtlCol="0">
            <a:spAutoFit/>
          </a:bodyPr>
          <a:lstStyle/>
          <a:p>
            <a:pPr algn="ctr"/>
            <a:r>
              <a:rPr lang="en-US" sz="700" dirty="0">
                <a:solidFill>
                  <a:schemeClr val="bg1"/>
                </a:solidFill>
                <a:latin typeface="Amazon Ember"/>
                <a:cs typeface="Amazon Ember"/>
              </a:rPr>
              <a:t>© 2018, Amazon Web Services, Inc. or its affiliates. All rights reserved.</a:t>
            </a:r>
          </a:p>
        </p:txBody>
      </p:sp>
      <p:pic>
        <p:nvPicPr>
          <p:cNvPr id="7" name="Picture 6">
            <a:extLst>
              <a:ext uri="{FF2B5EF4-FFF2-40B4-BE49-F238E27FC236}">
                <a16:creationId xmlns:a16="http://schemas.microsoft.com/office/drawing/2014/main" id="{010E408A-93A9-9D41-B8AC-8A5F2377B548}"/>
              </a:ext>
            </a:extLst>
          </p:cNvPr>
          <p:cNvPicPr>
            <a:picLocks noChangeAspect="1"/>
          </p:cNvPicPr>
          <p:nvPr userDrawn="1"/>
        </p:nvPicPr>
        <p:blipFill>
          <a:blip r:embed="rId2"/>
          <a:stretch>
            <a:fillRect/>
          </a:stretch>
        </p:blipFill>
        <p:spPr>
          <a:xfrm>
            <a:off x="7731226" y="4759778"/>
            <a:ext cx="1262900" cy="360829"/>
          </a:xfrm>
          <a:prstGeom prst="rect">
            <a:avLst/>
          </a:prstGeom>
        </p:spPr>
      </p:pic>
    </p:spTree>
    <p:extLst>
      <p:ext uri="{BB962C8B-B14F-4D97-AF65-F5344CB8AC3E}">
        <p14:creationId xmlns:p14="http://schemas.microsoft.com/office/powerpoint/2010/main" val="12718609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04078"/>
        </a:solidFill>
        <a:effectLst/>
      </p:bgPr>
    </p:bg>
    <p:spTree>
      <p:nvGrpSpPr>
        <p:cNvPr id="1" name=""/>
        <p:cNvGrpSpPr/>
        <p:nvPr/>
      </p:nvGrpSpPr>
      <p:grpSpPr>
        <a:xfrm>
          <a:off x="0" y="0"/>
          <a:ext cx="0" cy="0"/>
          <a:chOff x="0" y="0"/>
          <a:chExt cx="0" cy="0"/>
        </a:xfrm>
      </p:grpSpPr>
      <p:sp>
        <p:nvSpPr>
          <p:cNvPr id="16" name="Text Placeholder 11"/>
          <p:cNvSpPr>
            <a:spLocks noGrp="1"/>
          </p:cNvSpPr>
          <p:nvPr>
            <p:ph type="body" sz="quarter" idx="10" hasCustomPrompt="1"/>
          </p:nvPr>
        </p:nvSpPr>
        <p:spPr>
          <a:xfrm>
            <a:off x="825795" y="4247719"/>
            <a:ext cx="4748173" cy="309716"/>
          </a:xfrm>
          <a:prstGeom prst="rect">
            <a:avLst/>
          </a:prstGeom>
        </p:spPr>
        <p:txBody>
          <a:bodyPr>
            <a:normAutofit/>
          </a:bodyPr>
          <a:lstStyle>
            <a:lvl1pPr marL="0" marR="0" indent="0" algn="l" defTabSz="270972" rtl="0" eaLnBrk="1" fontAlgn="auto" latinLnBrk="0" hangingPunct="1">
              <a:lnSpc>
                <a:spcPct val="100000"/>
              </a:lnSpc>
              <a:spcBef>
                <a:spcPct val="20000"/>
              </a:spcBef>
              <a:spcAft>
                <a:spcPts val="0"/>
              </a:spcAft>
              <a:buClrTx/>
              <a:buSzTx/>
              <a:buFontTx/>
              <a:buNone/>
              <a:tabLst/>
              <a:defRPr sz="1266" b="0" i="0" baseline="0">
                <a:solidFill>
                  <a:schemeClr val="tx1"/>
                </a:solidFill>
                <a:latin typeface="Amazon Ember" charset="0"/>
                <a:ea typeface="Amazon Ember" charset="0"/>
                <a:cs typeface="Amazon Ember" charset="0"/>
              </a:defRPr>
            </a:lvl1pPr>
          </a:lstStyle>
          <a:p>
            <a:pPr lvl="0"/>
            <a:r>
              <a:rPr lang="en-US" dirty="0"/>
              <a:t>CLICK TO EDIT MASTER TEXT STYLES</a:t>
            </a:r>
          </a:p>
        </p:txBody>
      </p:sp>
      <p:sp>
        <p:nvSpPr>
          <p:cNvPr id="17" name="Text Placeholder 8"/>
          <p:cNvSpPr>
            <a:spLocks noGrp="1"/>
          </p:cNvSpPr>
          <p:nvPr>
            <p:ph type="body" sz="quarter" idx="12"/>
          </p:nvPr>
        </p:nvSpPr>
        <p:spPr>
          <a:xfrm>
            <a:off x="776722" y="2977083"/>
            <a:ext cx="6023897" cy="1148800"/>
          </a:xfrm>
          <a:prstGeom prst="rect">
            <a:avLst/>
          </a:prstGeom>
        </p:spPr>
        <p:txBody>
          <a:bodyPr anchor="b" anchorCtr="0">
            <a:noAutofit/>
          </a:bodyPr>
          <a:lstStyle>
            <a:lvl1pPr marL="0" indent="0" algn="l">
              <a:lnSpc>
                <a:spcPct val="90000"/>
              </a:lnSpc>
              <a:spcBef>
                <a:spcPts val="0"/>
              </a:spcBef>
              <a:buNone/>
              <a:defRPr sz="3516" b="0" i="0" baseline="0">
                <a:solidFill>
                  <a:schemeClr val="tx1"/>
                </a:solidFill>
                <a:latin typeface="Amazon Ember Light" charset="0"/>
                <a:ea typeface="Amazon Ember Light" charset="0"/>
                <a:cs typeface="Amazon Ember Light" charset="0"/>
              </a:defRPr>
            </a:lvl1pPr>
          </a:lstStyle>
          <a:p>
            <a:pPr lvl="0"/>
            <a:r>
              <a:rPr lang="en-US" dirty="0"/>
              <a:t>Click to edit Master text styles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76723" y="664575"/>
            <a:ext cx="1582826" cy="1983334"/>
          </a:xfrm>
          <a:prstGeom prst="rect">
            <a:avLst/>
          </a:prstGeom>
        </p:spPr>
      </p:pic>
    </p:spTree>
    <p:extLst>
      <p:ext uri="{BB962C8B-B14F-4D97-AF65-F5344CB8AC3E}">
        <p14:creationId xmlns:p14="http://schemas.microsoft.com/office/powerpoint/2010/main" val="4020534768"/>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00407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79732" y="475637"/>
            <a:ext cx="6612452" cy="775593"/>
          </a:xfrm>
          <a:prstGeom prst="rect">
            <a:avLst/>
          </a:prstGeom>
        </p:spPr>
        <p:txBody>
          <a:bodyPr anchor="b" anchorCtr="0"/>
          <a:lstStyle>
            <a:lvl1pPr>
              <a:defRPr sz="2110" b="1" i="0">
                <a:solidFill>
                  <a:schemeClr val="tx1">
                    <a:lumMod val="95000"/>
                  </a:schemeClr>
                </a:solidFill>
                <a:latin typeface="Amazon Ember" charset="0"/>
                <a:ea typeface="Amazon Ember" charset="0"/>
                <a:cs typeface="Amazon Ember" charset="0"/>
              </a:defRPr>
            </a:lvl1pPr>
          </a:lstStyle>
          <a:p>
            <a:r>
              <a:rPr lang="en-US" dirty="0"/>
              <a:t>Click to edit Master title style</a:t>
            </a:r>
          </a:p>
        </p:txBody>
      </p:sp>
      <p:sp>
        <p:nvSpPr>
          <p:cNvPr id="3" name="Content Placeholder 2"/>
          <p:cNvSpPr>
            <a:spLocks noGrp="1"/>
          </p:cNvSpPr>
          <p:nvPr>
            <p:ph idx="1"/>
          </p:nvPr>
        </p:nvSpPr>
        <p:spPr>
          <a:xfrm>
            <a:off x="784384" y="1382662"/>
            <a:ext cx="7341943" cy="3208389"/>
          </a:xfrm>
          <a:prstGeom prst="rect">
            <a:avLst/>
          </a:prstGeom>
        </p:spPr>
        <p:txBody>
          <a:bodyPr/>
          <a:lstStyle>
            <a:lvl1pPr marL="0" indent="0">
              <a:buNone/>
              <a:defRPr sz="1406" b="0" i="0">
                <a:solidFill>
                  <a:schemeClr val="tx1"/>
                </a:solidFill>
                <a:latin typeface="Amazon Ember" charset="0"/>
                <a:ea typeface="Amazon Ember" charset="0"/>
                <a:cs typeface="Amazon Ember" charset="0"/>
              </a:defRPr>
            </a:lvl1pPr>
            <a:lvl2pPr marL="440330" indent="-169358">
              <a:buFont typeface="Arial"/>
              <a:buChar char="•"/>
              <a:defRPr sz="1406" b="0" i="0">
                <a:solidFill>
                  <a:schemeClr val="tx1"/>
                </a:solidFill>
                <a:latin typeface="Amazon Ember" charset="0"/>
                <a:ea typeface="Amazon Ember" charset="0"/>
                <a:cs typeface="Amazon Ember" charset="0"/>
              </a:defRPr>
            </a:lvl2pPr>
            <a:lvl3pPr marL="677430" indent="-135485">
              <a:buFont typeface="Arial"/>
              <a:buChar char="•"/>
              <a:defRPr sz="1406" b="0" i="0">
                <a:solidFill>
                  <a:schemeClr val="tx1"/>
                </a:solidFill>
                <a:latin typeface="Amazon Ember" charset="0"/>
                <a:ea typeface="Amazon Ember" charset="0"/>
                <a:cs typeface="Amazon Ember" charset="0"/>
              </a:defRPr>
            </a:lvl3pPr>
            <a:lvl4pPr>
              <a:defRPr sz="1406" b="0" i="0">
                <a:solidFill>
                  <a:schemeClr val="tx1"/>
                </a:solidFill>
                <a:latin typeface="Amazon Ember" charset="0"/>
                <a:ea typeface="Amazon Ember" charset="0"/>
                <a:cs typeface="Amazon Ember" charset="0"/>
              </a:defRPr>
            </a:lvl4pPr>
            <a:lvl5pPr>
              <a:defRPr sz="1406" b="0" i="0">
                <a:solidFill>
                  <a:schemeClr val="tx1"/>
                </a:solidFill>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1570025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marL="0" indent="0">
              <a:buNone/>
              <a:defRPr>
                <a:solidFill>
                  <a:schemeClr val="bg1"/>
                </a:solidFill>
              </a:defRPr>
            </a:lvl1pPr>
            <a:lvl2pPr marL="742950" indent="-285750">
              <a:buFont typeface="Arial"/>
              <a:buChar char="•"/>
              <a:defRPr>
                <a:solidFill>
                  <a:schemeClr val="bg1"/>
                </a:solidFill>
              </a:defRPr>
            </a:lvl2pPr>
            <a:lvl3pPr marL="1143000" indent="-228600">
              <a:buFont typeface="Arial"/>
              <a:buChar cha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084590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rgbClr val="00407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79732" y="475637"/>
            <a:ext cx="6612452" cy="775593"/>
          </a:xfrm>
          <a:prstGeom prst="rect">
            <a:avLst/>
          </a:prstGeom>
        </p:spPr>
        <p:txBody>
          <a:bodyPr anchor="b" anchorCtr="0"/>
          <a:lstStyle>
            <a:lvl1pPr>
              <a:defRPr sz="2110" b="1" i="0">
                <a:solidFill>
                  <a:schemeClr val="tx1">
                    <a:lumMod val="95000"/>
                  </a:schemeClr>
                </a:solidFill>
                <a:latin typeface="Amazon Ember" charset="0"/>
                <a:ea typeface="Amazon Ember" charset="0"/>
                <a:cs typeface="Amazon Ember" charset="0"/>
              </a:defRPr>
            </a:lvl1pPr>
          </a:lstStyle>
          <a:p>
            <a:r>
              <a:rPr lang="en-US" dirty="0"/>
              <a:t>Click to edit Master title style</a:t>
            </a:r>
          </a:p>
        </p:txBody>
      </p:sp>
      <p:sp>
        <p:nvSpPr>
          <p:cNvPr id="3" name="Content Placeholder 2"/>
          <p:cNvSpPr>
            <a:spLocks noGrp="1"/>
          </p:cNvSpPr>
          <p:nvPr>
            <p:ph idx="1"/>
          </p:nvPr>
        </p:nvSpPr>
        <p:spPr>
          <a:xfrm>
            <a:off x="784384" y="1382662"/>
            <a:ext cx="7341943" cy="3208389"/>
          </a:xfrm>
          <a:prstGeom prst="rect">
            <a:avLst/>
          </a:prstGeom>
        </p:spPr>
        <p:txBody>
          <a:bodyPr/>
          <a:lstStyle>
            <a:lvl1pPr marL="0" indent="0">
              <a:buNone/>
              <a:defRPr sz="1067" b="0" i="0">
                <a:solidFill>
                  <a:schemeClr val="tx1"/>
                </a:solidFill>
                <a:latin typeface="Amazon Ember Light" charset="0"/>
                <a:ea typeface="Amazon Ember Light" charset="0"/>
                <a:cs typeface="Amazon Ember Light" charset="0"/>
              </a:defRPr>
            </a:lvl1pPr>
            <a:lvl2pPr marL="440330" indent="-169358">
              <a:buFont typeface="Arial"/>
              <a:buChar char="•"/>
              <a:defRPr sz="1067" b="0" i="0">
                <a:solidFill>
                  <a:schemeClr val="tx1"/>
                </a:solidFill>
                <a:latin typeface="Amazon Ember Light" charset="0"/>
                <a:ea typeface="Amazon Ember Light" charset="0"/>
                <a:cs typeface="Amazon Ember Light" charset="0"/>
              </a:defRPr>
            </a:lvl2pPr>
            <a:lvl3pPr marL="677430" indent="-135485">
              <a:buFont typeface="Arial"/>
              <a:buChar char="•"/>
              <a:defRPr sz="1067" b="0" i="0">
                <a:solidFill>
                  <a:schemeClr val="tx1"/>
                </a:solidFill>
                <a:latin typeface="Amazon Ember Light" charset="0"/>
                <a:ea typeface="Amazon Ember Light" charset="0"/>
                <a:cs typeface="Amazon Ember Light" charset="0"/>
              </a:defRPr>
            </a:lvl3pPr>
            <a:lvl4pPr>
              <a:defRPr sz="1067" b="0" i="0">
                <a:solidFill>
                  <a:schemeClr val="tx1"/>
                </a:solidFill>
                <a:latin typeface="Amazon Ember Light" charset="0"/>
                <a:ea typeface="Amazon Ember Light" charset="0"/>
                <a:cs typeface="Amazon Ember Light" charset="0"/>
              </a:defRPr>
            </a:lvl4pPr>
            <a:lvl5pPr>
              <a:defRPr sz="1067" b="0" i="0">
                <a:solidFill>
                  <a:schemeClr val="tx1"/>
                </a:solidFill>
                <a:latin typeface="Amazon Ember Light" charset="0"/>
                <a:ea typeface="Amazon Ember Light" charset="0"/>
                <a:cs typeface="Amazon Ember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55796" y="4513007"/>
            <a:ext cx="549659" cy="369689"/>
          </a:xfrm>
          <a:prstGeom prst="rect">
            <a:avLst/>
          </a:prstGeom>
        </p:spPr>
      </p:pic>
      <p:sp>
        <p:nvSpPr>
          <p:cNvPr id="4" name="Rectangle 3"/>
          <p:cNvSpPr/>
          <p:nvPr userDrawn="1"/>
        </p:nvSpPr>
        <p:spPr>
          <a:xfrm>
            <a:off x="0" y="1320628"/>
            <a:ext cx="9144000" cy="382287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368078" y="4616769"/>
            <a:ext cx="549712" cy="328300"/>
          </a:xfrm>
          <a:prstGeom prst="rect">
            <a:avLst/>
          </a:prstGeom>
        </p:spPr>
      </p:pic>
      <p:sp>
        <p:nvSpPr>
          <p:cNvPr id="7" name="TextBox 6"/>
          <p:cNvSpPr txBox="1">
            <a:spLocks noChangeArrowheads="1"/>
          </p:cNvSpPr>
          <p:nvPr userDrawn="1"/>
        </p:nvSpPr>
        <p:spPr bwMode="auto">
          <a:xfrm>
            <a:off x="639010" y="4849566"/>
            <a:ext cx="2417274" cy="86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1566863" eaLnBrk="0" fontAlgn="base" hangingPunct="0">
              <a:spcBef>
                <a:spcPct val="0"/>
              </a:spcBef>
              <a:spcAft>
                <a:spcPct val="0"/>
              </a:spcAft>
              <a:defRPr>
                <a:solidFill>
                  <a:schemeClr val="tx1"/>
                </a:solidFill>
                <a:latin typeface="Arial" charset="0"/>
              </a:defRPr>
            </a:lvl6pPr>
            <a:lvl7pPr marL="2971800" indent="-228600" defTabSz="1566863" eaLnBrk="0" fontAlgn="base" hangingPunct="0">
              <a:spcBef>
                <a:spcPct val="0"/>
              </a:spcBef>
              <a:spcAft>
                <a:spcPct val="0"/>
              </a:spcAft>
              <a:defRPr>
                <a:solidFill>
                  <a:schemeClr val="tx1"/>
                </a:solidFill>
                <a:latin typeface="Arial" charset="0"/>
              </a:defRPr>
            </a:lvl7pPr>
            <a:lvl8pPr marL="3429000" indent="-228600" defTabSz="1566863" eaLnBrk="0" fontAlgn="base" hangingPunct="0">
              <a:spcBef>
                <a:spcPct val="0"/>
              </a:spcBef>
              <a:spcAft>
                <a:spcPct val="0"/>
              </a:spcAft>
              <a:defRPr>
                <a:solidFill>
                  <a:schemeClr val="tx1"/>
                </a:solidFill>
                <a:latin typeface="Arial" charset="0"/>
              </a:defRPr>
            </a:lvl8pPr>
            <a:lvl9pPr marL="3886200" indent="-228600" defTabSz="1566863" eaLnBrk="0" fontAlgn="base" hangingPunct="0">
              <a:spcBef>
                <a:spcPct val="0"/>
              </a:spcBef>
              <a:spcAft>
                <a:spcPct val="0"/>
              </a:spcAft>
              <a:defRPr>
                <a:solidFill>
                  <a:schemeClr val="tx1"/>
                </a:solidFill>
                <a:latin typeface="Arial" charset="0"/>
              </a:defRPr>
            </a:lvl9pPr>
          </a:lstStyle>
          <a:p>
            <a:pPr defTabSz="348394" eaLnBrk="1" hangingPunct="1">
              <a:defRPr/>
            </a:pPr>
            <a:r>
              <a:rPr lang="en-US" altLang="x-none" sz="563" dirty="0">
                <a:solidFill>
                  <a:schemeClr val="tx1">
                    <a:lumMod val="65000"/>
                  </a:schemeClr>
                </a:solidFill>
              </a:rPr>
              <a:t>© 2017, Amazon Web Services, Inc. or its Affiliates. All rights reserved.</a:t>
            </a:r>
          </a:p>
        </p:txBody>
      </p:sp>
    </p:spTree>
    <p:extLst>
      <p:ext uri="{BB962C8B-B14F-4D97-AF65-F5344CB8AC3E}">
        <p14:creationId xmlns:p14="http://schemas.microsoft.com/office/powerpoint/2010/main" val="17992500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ection Header 1">
    <p:bg>
      <p:bgPr>
        <a:solidFill>
          <a:srgbClr val="00407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71257" y="1969202"/>
            <a:ext cx="7772400" cy="930105"/>
          </a:xfrm>
          <a:prstGeom prst="rect">
            <a:avLst/>
          </a:prstGeom>
        </p:spPr>
        <p:txBody>
          <a:bodyPr anchor="ctr"/>
          <a:lstStyle>
            <a:lvl1pPr algn="l">
              <a:defRPr sz="2531" b="1" i="0" cap="none">
                <a:solidFill>
                  <a:srgbClr val="F2F2F2"/>
                </a:solidFill>
                <a:latin typeface="Amazon Ember" charset="0"/>
                <a:ea typeface="Amazon Ember" charset="0"/>
                <a:cs typeface="Amazon Ember" charset="0"/>
              </a:defRPr>
            </a:lvl1pPr>
          </a:lstStyle>
          <a:p>
            <a:r>
              <a:rPr lang="en-US" dirty="0"/>
              <a:t>Click to edit Master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155678197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rgbClr val="00407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79007" y="476633"/>
            <a:ext cx="6682243" cy="774954"/>
          </a:xfrm>
          <a:prstGeom prst="rect">
            <a:avLst/>
          </a:prstGeom>
        </p:spPr>
        <p:txBody>
          <a:bodyPr anchor="b" anchorCtr="0">
            <a:normAutofit/>
          </a:bodyPr>
          <a:lstStyle>
            <a:lvl1pPr>
              <a:defRPr sz="2110" b="1" i="0">
                <a:solidFill>
                  <a:srgbClr val="F2F2F2"/>
                </a:solidFill>
                <a:latin typeface="Amazon Ember" charset="0"/>
                <a:ea typeface="Amazon Ember" charset="0"/>
                <a:cs typeface="Amazon Ember" charset="0"/>
              </a:defRPr>
            </a:lvl1pPr>
          </a:lstStyle>
          <a:p>
            <a:r>
              <a:rPr lang="en-US" dirty="0"/>
              <a:t>Click to edit Master title style</a:t>
            </a:r>
          </a:p>
        </p:txBody>
      </p:sp>
      <p:sp>
        <p:nvSpPr>
          <p:cNvPr id="3" name="Content Placeholder 2"/>
          <p:cNvSpPr>
            <a:spLocks noGrp="1"/>
          </p:cNvSpPr>
          <p:nvPr>
            <p:ph sz="half" idx="1"/>
          </p:nvPr>
        </p:nvSpPr>
        <p:spPr>
          <a:xfrm>
            <a:off x="785105" y="1381887"/>
            <a:ext cx="3651637" cy="3209544"/>
          </a:xfrm>
          <a:prstGeom prst="rect">
            <a:avLst/>
          </a:prstGeom>
        </p:spPr>
        <p:txBody>
          <a:bodyPr/>
          <a:lstStyle>
            <a:lvl1pPr>
              <a:defRPr sz="1406" b="0" i="0">
                <a:solidFill>
                  <a:schemeClr val="tx1"/>
                </a:solidFill>
                <a:latin typeface="Amazon Ember" charset="0"/>
                <a:ea typeface="Amazon Ember" charset="0"/>
                <a:cs typeface="Amazon Ember" charset="0"/>
              </a:defRPr>
            </a:lvl1pPr>
            <a:lvl2pPr>
              <a:defRPr sz="1406" b="0" i="0">
                <a:solidFill>
                  <a:schemeClr val="tx1"/>
                </a:solidFill>
                <a:latin typeface="Amazon Ember" charset="0"/>
                <a:ea typeface="Amazon Ember" charset="0"/>
                <a:cs typeface="Amazon Ember" charset="0"/>
              </a:defRPr>
            </a:lvl2pPr>
            <a:lvl3pPr>
              <a:defRPr sz="1406" b="0" i="0">
                <a:solidFill>
                  <a:schemeClr val="tx1"/>
                </a:solidFill>
                <a:latin typeface="Amazon Ember" charset="0"/>
                <a:ea typeface="Amazon Ember" charset="0"/>
                <a:cs typeface="Amazon Ember" charset="0"/>
              </a:defRPr>
            </a:lvl3pPr>
            <a:lvl4pPr>
              <a:defRPr sz="1406" b="0" i="0">
                <a:solidFill>
                  <a:schemeClr val="tx1"/>
                </a:solidFill>
                <a:latin typeface="Amazon Ember" charset="0"/>
                <a:ea typeface="Amazon Ember" charset="0"/>
                <a:cs typeface="Amazon Ember" charset="0"/>
              </a:defRPr>
            </a:lvl4pPr>
            <a:lvl5pPr>
              <a:defRPr sz="1406" b="0" i="0">
                <a:solidFill>
                  <a:schemeClr val="tx1"/>
                </a:solidFill>
                <a:latin typeface="Amazon Ember" charset="0"/>
                <a:ea typeface="Amazon Ember" charset="0"/>
                <a:cs typeface="Amazon Ember" charset="0"/>
              </a:defRPr>
            </a:lvl5pPr>
            <a:lvl6pPr>
              <a:defRPr sz="1067"/>
            </a:lvl6pPr>
            <a:lvl7pPr>
              <a:defRPr sz="1067"/>
            </a:lvl7pPr>
            <a:lvl8pPr>
              <a:defRPr sz="1067"/>
            </a:lvl8pPr>
            <a:lvl9pPr>
              <a:defRPr sz="106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563609" y="1381887"/>
            <a:ext cx="3651637" cy="3209544"/>
          </a:xfrm>
          <a:prstGeom prst="rect">
            <a:avLst/>
          </a:prstGeom>
        </p:spPr>
        <p:txBody>
          <a:bodyPr/>
          <a:lstStyle>
            <a:lvl1pPr>
              <a:defRPr sz="1406" b="0" i="0">
                <a:solidFill>
                  <a:schemeClr val="tx1"/>
                </a:solidFill>
                <a:latin typeface="Amazon Ember" charset="0"/>
                <a:ea typeface="Amazon Ember" charset="0"/>
                <a:cs typeface="Amazon Ember" charset="0"/>
              </a:defRPr>
            </a:lvl1pPr>
            <a:lvl2pPr>
              <a:defRPr sz="1406" b="0" i="0">
                <a:solidFill>
                  <a:schemeClr val="tx1"/>
                </a:solidFill>
                <a:latin typeface="Amazon Ember" charset="0"/>
                <a:ea typeface="Amazon Ember" charset="0"/>
                <a:cs typeface="Amazon Ember" charset="0"/>
              </a:defRPr>
            </a:lvl2pPr>
            <a:lvl3pPr>
              <a:defRPr sz="1406" b="0" i="0">
                <a:solidFill>
                  <a:schemeClr val="tx1"/>
                </a:solidFill>
                <a:latin typeface="Amazon Ember" charset="0"/>
                <a:ea typeface="Amazon Ember" charset="0"/>
                <a:cs typeface="Amazon Ember" charset="0"/>
              </a:defRPr>
            </a:lvl3pPr>
            <a:lvl4pPr>
              <a:defRPr sz="1406" b="0" i="0">
                <a:solidFill>
                  <a:schemeClr val="tx1"/>
                </a:solidFill>
                <a:latin typeface="Amazon Ember" charset="0"/>
                <a:ea typeface="Amazon Ember" charset="0"/>
                <a:cs typeface="Amazon Ember" charset="0"/>
              </a:defRPr>
            </a:lvl4pPr>
            <a:lvl5pPr>
              <a:defRPr sz="1406" b="0" i="0">
                <a:solidFill>
                  <a:schemeClr val="tx1"/>
                </a:solidFill>
                <a:latin typeface="Amazon Ember" charset="0"/>
                <a:ea typeface="Amazon Ember" charset="0"/>
                <a:cs typeface="Amazon Ember" charset="0"/>
              </a:defRPr>
            </a:lvl5pPr>
            <a:lvl6pPr>
              <a:defRPr sz="1067"/>
            </a:lvl6pPr>
            <a:lvl7pPr>
              <a:defRPr sz="1067"/>
            </a:lvl7pPr>
            <a:lvl8pPr>
              <a:defRPr sz="1067"/>
            </a:lvl8pPr>
            <a:lvl9pPr>
              <a:defRPr sz="10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7858282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rgbClr val="004078"/>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79009" y="1393725"/>
            <a:ext cx="3602127" cy="539196"/>
          </a:xfrm>
          <a:prstGeom prst="rect">
            <a:avLst/>
          </a:prstGeom>
        </p:spPr>
        <p:txBody>
          <a:bodyPr anchor="t" anchorCtr="0"/>
          <a:lstStyle>
            <a:lvl1pPr marL="0" indent="0">
              <a:buNone/>
              <a:defRPr sz="1266" b="1" i="0">
                <a:latin typeface="Amazon Ember" charset="0"/>
                <a:ea typeface="Amazon Ember" charset="0"/>
                <a:cs typeface="Amazon Ember" charset="0"/>
              </a:defRPr>
            </a:lvl1pPr>
            <a:lvl2pPr marL="270972" indent="0">
              <a:buNone/>
              <a:defRPr sz="1186" b="1"/>
            </a:lvl2pPr>
            <a:lvl3pPr marL="541944" indent="0">
              <a:buNone/>
              <a:defRPr sz="1067" b="1"/>
            </a:lvl3pPr>
            <a:lvl4pPr marL="812916" indent="0">
              <a:buNone/>
              <a:defRPr sz="949" b="1"/>
            </a:lvl4pPr>
            <a:lvl5pPr marL="1083887" indent="0">
              <a:buNone/>
              <a:defRPr sz="949" b="1"/>
            </a:lvl5pPr>
            <a:lvl6pPr marL="1354859" indent="0">
              <a:buNone/>
              <a:defRPr sz="949" b="1"/>
            </a:lvl6pPr>
            <a:lvl7pPr marL="1625831" indent="0">
              <a:buNone/>
              <a:defRPr sz="949" b="1"/>
            </a:lvl7pPr>
            <a:lvl8pPr marL="1896803" indent="0">
              <a:buNone/>
              <a:defRPr sz="949" b="1"/>
            </a:lvl8pPr>
            <a:lvl9pPr marL="2167775" indent="0">
              <a:buNone/>
              <a:defRPr sz="949" b="1"/>
            </a:lvl9pPr>
          </a:lstStyle>
          <a:p>
            <a:pPr lvl="0"/>
            <a:r>
              <a:rPr lang="en-US" dirty="0"/>
              <a:t>Click to edit Master text styles</a:t>
            </a:r>
          </a:p>
        </p:txBody>
      </p:sp>
      <p:sp>
        <p:nvSpPr>
          <p:cNvPr id="4" name="Content Placeholder 3"/>
          <p:cNvSpPr>
            <a:spLocks noGrp="1"/>
          </p:cNvSpPr>
          <p:nvPr>
            <p:ph sz="half" idx="2"/>
          </p:nvPr>
        </p:nvSpPr>
        <p:spPr>
          <a:xfrm>
            <a:off x="780686" y="1944758"/>
            <a:ext cx="3602127" cy="2506264"/>
          </a:xfrm>
          <a:prstGeom prst="rect">
            <a:avLst/>
          </a:prstGeom>
        </p:spPr>
        <p:txBody>
          <a:bodyPr/>
          <a:lstStyle>
            <a:lvl1pPr>
              <a:defRPr sz="1266" b="0" i="0">
                <a:latin typeface="Amazon Ember" charset="0"/>
                <a:ea typeface="Amazon Ember" charset="0"/>
                <a:cs typeface="Amazon Ember" charset="0"/>
              </a:defRPr>
            </a:lvl1pPr>
            <a:lvl2pPr>
              <a:defRPr sz="1266" b="0" i="0">
                <a:latin typeface="Amazon Ember" charset="0"/>
                <a:ea typeface="Amazon Ember" charset="0"/>
                <a:cs typeface="Amazon Ember" charset="0"/>
              </a:defRPr>
            </a:lvl2pPr>
            <a:lvl3pPr>
              <a:defRPr sz="1266" b="0" i="0">
                <a:latin typeface="Amazon Ember" charset="0"/>
                <a:ea typeface="Amazon Ember" charset="0"/>
                <a:cs typeface="Amazon Ember" charset="0"/>
              </a:defRPr>
            </a:lvl3pPr>
            <a:lvl4pPr>
              <a:defRPr sz="1266" b="0" i="0">
                <a:latin typeface="Amazon Ember" charset="0"/>
                <a:ea typeface="Amazon Ember" charset="0"/>
                <a:cs typeface="Amazon Ember" charset="0"/>
              </a:defRPr>
            </a:lvl4pPr>
            <a:lvl5pPr>
              <a:defRPr sz="1266" b="0" i="0">
                <a:latin typeface="Amazon Ember" charset="0"/>
                <a:ea typeface="Amazon Ember" charset="0"/>
                <a:cs typeface="Amazon Ember" charset="0"/>
              </a:defRPr>
            </a:lvl5pPr>
            <a:lvl6pPr>
              <a:defRPr sz="949"/>
            </a:lvl6pPr>
            <a:lvl7pPr>
              <a:defRPr sz="949"/>
            </a:lvl7pPr>
            <a:lvl8pPr>
              <a:defRPr sz="949"/>
            </a:lvl8pPr>
            <a:lvl9pPr>
              <a:defRPr sz="94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p:nvPr>
        </p:nvSpPr>
        <p:spPr>
          <a:xfrm>
            <a:off x="779732" y="475775"/>
            <a:ext cx="6730440" cy="774954"/>
          </a:xfrm>
          <a:prstGeom prst="rect">
            <a:avLst/>
          </a:prstGeom>
        </p:spPr>
        <p:txBody>
          <a:bodyPr anchor="b" anchorCtr="0">
            <a:normAutofit/>
          </a:bodyPr>
          <a:lstStyle>
            <a:lvl1pPr>
              <a:defRPr sz="2110" b="1" i="0">
                <a:solidFill>
                  <a:schemeClr val="tx1">
                    <a:lumMod val="95000"/>
                  </a:schemeClr>
                </a:solidFill>
                <a:latin typeface="Amazon Ember" charset="0"/>
                <a:ea typeface="Amazon Ember" charset="0"/>
                <a:cs typeface="Amazon Ember" charset="0"/>
              </a:defRPr>
            </a:lvl1pPr>
          </a:lstStyle>
          <a:p>
            <a:r>
              <a:rPr lang="en-US" dirty="0"/>
              <a:t>Click to edit Master title style</a:t>
            </a:r>
          </a:p>
        </p:txBody>
      </p:sp>
      <p:sp>
        <p:nvSpPr>
          <p:cNvPr id="15" name="Text Placeholder 4"/>
          <p:cNvSpPr>
            <a:spLocks noGrp="1"/>
          </p:cNvSpPr>
          <p:nvPr>
            <p:ph type="body" sz="quarter" idx="3"/>
          </p:nvPr>
        </p:nvSpPr>
        <p:spPr>
          <a:xfrm>
            <a:off x="4549005" y="1393725"/>
            <a:ext cx="3603542" cy="539196"/>
          </a:xfrm>
          <a:prstGeom prst="rect">
            <a:avLst/>
          </a:prstGeom>
        </p:spPr>
        <p:txBody>
          <a:bodyPr anchor="t" anchorCtr="0">
            <a:normAutofit/>
          </a:bodyPr>
          <a:lstStyle>
            <a:lvl1pPr marL="0" indent="0">
              <a:buNone/>
              <a:defRPr sz="1266" b="1" i="0">
                <a:latin typeface="Amazon Ember" charset="0"/>
                <a:ea typeface="Amazon Ember" charset="0"/>
                <a:cs typeface="Amazon Ember" charset="0"/>
              </a:defRPr>
            </a:lvl1pPr>
            <a:lvl2pPr marL="270972" indent="0">
              <a:buNone/>
              <a:defRPr sz="1186" b="1"/>
            </a:lvl2pPr>
            <a:lvl3pPr marL="541944" indent="0">
              <a:buNone/>
              <a:defRPr sz="1067" b="1"/>
            </a:lvl3pPr>
            <a:lvl4pPr marL="812916" indent="0">
              <a:buNone/>
              <a:defRPr sz="949" b="1"/>
            </a:lvl4pPr>
            <a:lvl5pPr marL="1083887" indent="0">
              <a:buNone/>
              <a:defRPr sz="949" b="1"/>
            </a:lvl5pPr>
            <a:lvl6pPr marL="1354859" indent="0">
              <a:buNone/>
              <a:defRPr sz="949" b="1"/>
            </a:lvl6pPr>
            <a:lvl7pPr marL="1625831" indent="0">
              <a:buNone/>
              <a:defRPr sz="949" b="1"/>
            </a:lvl7pPr>
            <a:lvl8pPr marL="1896803" indent="0">
              <a:buNone/>
              <a:defRPr sz="949" b="1"/>
            </a:lvl8pPr>
            <a:lvl9pPr marL="2167775" indent="0">
              <a:buNone/>
              <a:defRPr sz="949" b="1"/>
            </a:lvl9pPr>
          </a:lstStyle>
          <a:p>
            <a:pPr lvl="0"/>
            <a:r>
              <a:rPr lang="en-US"/>
              <a:t>Click to edit Master text styles</a:t>
            </a:r>
          </a:p>
        </p:txBody>
      </p:sp>
      <p:sp>
        <p:nvSpPr>
          <p:cNvPr id="16" name="Content Placeholder 5"/>
          <p:cNvSpPr>
            <a:spLocks noGrp="1"/>
          </p:cNvSpPr>
          <p:nvPr>
            <p:ph sz="quarter" idx="4"/>
          </p:nvPr>
        </p:nvSpPr>
        <p:spPr>
          <a:xfrm>
            <a:off x="4549005" y="1932921"/>
            <a:ext cx="3603542" cy="2506264"/>
          </a:xfrm>
          <a:prstGeom prst="rect">
            <a:avLst/>
          </a:prstGeom>
        </p:spPr>
        <p:txBody>
          <a:bodyPr/>
          <a:lstStyle>
            <a:lvl1pPr>
              <a:defRPr sz="1266" b="0" i="0">
                <a:latin typeface="Amazon Ember" charset="0"/>
                <a:ea typeface="Amazon Ember" charset="0"/>
                <a:cs typeface="Amazon Ember" charset="0"/>
              </a:defRPr>
            </a:lvl1pPr>
            <a:lvl2pPr>
              <a:defRPr sz="1266" b="0" i="0">
                <a:latin typeface="Amazon Ember" charset="0"/>
                <a:ea typeface="Amazon Ember" charset="0"/>
                <a:cs typeface="Amazon Ember" charset="0"/>
              </a:defRPr>
            </a:lvl2pPr>
            <a:lvl3pPr>
              <a:defRPr sz="1266" b="0" i="0">
                <a:latin typeface="Amazon Ember" charset="0"/>
                <a:ea typeface="Amazon Ember" charset="0"/>
                <a:cs typeface="Amazon Ember" charset="0"/>
              </a:defRPr>
            </a:lvl3pPr>
            <a:lvl4pPr>
              <a:defRPr sz="1266" b="0" i="0">
                <a:latin typeface="Amazon Ember" charset="0"/>
                <a:ea typeface="Amazon Ember" charset="0"/>
                <a:cs typeface="Amazon Ember" charset="0"/>
              </a:defRPr>
            </a:lvl4pPr>
            <a:lvl5pPr>
              <a:defRPr sz="1266" b="0" i="0">
                <a:latin typeface="Amazon Ember" charset="0"/>
                <a:ea typeface="Amazon Ember" charset="0"/>
                <a:cs typeface="Amazon Ember" charset="0"/>
              </a:defRPr>
            </a:lvl5pPr>
            <a:lvl6pPr>
              <a:defRPr sz="949"/>
            </a:lvl6pPr>
            <a:lvl7pPr>
              <a:defRPr sz="949"/>
            </a:lvl7pPr>
            <a:lvl8pPr>
              <a:defRPr sz="949"/>
            </a:lvl8pPr>
            <a:lvl9pPr>
              <a:defRPr sz="949"/>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39688841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rgbClr val="00407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80098" y="476633"/>
            <a:ext cx="6634480" cy="774954"/>
          </a:xfrm>
          <a:prstGeom prst="rect">
            <a:avLst/>
          </a:prstGeom>
        </p:spPr>
        <p:txBody>
          <a:bodyPr anchor="b" anchorCtr="0"/>
          <a:lstStyle>
            <a:lvl1pPr>
              <a:defRPr sz="2110" b="1" i="0">
                <a:latin typeface="Amazon Ember" charset="0"/>
                <a:ea typeface="Amazon Ember" charset="0"/>
                <a:cs typeface="Amazon Ember" charset="0"/>
              </a:defRPr>
            </a:lvl1pPr>
          </a:lstStyle>
          <a:p>
            <a:r>
              <a:rPr lang="en-US" dirty="0"/>
              <a:t>Click to edit Master title style</a:t>
            </a:r>
          </a:p>
        </p:txBody>
      </p:sp>
      <p:sp>
        <p:nvSpPr>
          <p:cNvPr id="3" name="Content Placeholder 2"/>
          <p:cNvSpPr>
            <a:spLocks noGrp="1"/>
          </p:cNvSpPr>
          <p:nvPr>
            <p:ph sz="half" idx="1"/>
          </p:nvPr>
        </p:nvSpPr>
        <p:spPr>
          <a:xfrm>
            <a:off x="778723" y="1367695"/>
            <a:ext cx="2442633" cy="3247947"/>
          </a:xfrm>
          <a:prstGeom prst="rect">
            <a:avLst/>
          </a:prstGeom>
        </p:spPr>
        <p:txBody>
          <a:bodyPr>
            <a:normAutofit/>
          </a:bodyPr>
          <a:lstStyle>
            <a:lvl1pPr>
              <a:defRPr sz="1266" b="0" i="0">
                <a:latin typeface="Amazon Ember" charset="0"/>
                <a:ea typeface="Amazon Ember" charset="0"/>
                <a:cs typeface="Amazon Ember" charset="0"/>
              </a:defRPr>
            </a:lvl1pPr>
            <a:lvl2pPr>
              <a:defRPr sz="1266" b="0" i="0">
                <a:latin typeface="Amazon Ember" charset="0"/>
                <a:ea typeface="Amazon Ember" charset="0"/>
                <a:cs typeface="Amazon Ember" charset="0"/>
              </a:defRPr>
            </a:lvl2pPr>
            <a:lvl3pPr>
              <a:defRPr sz="1266" b="0" i="0">
                <a:latin typeface="Amazon Ember" charset="0"/>
                <a:ea typeface="Amazon Ember" charset="0"/>
                <a:cs typeface="Amazon Ember" charset="0"/>
              </a:defRPr>
            </a:lvl3pPr>
            <a:lvl4pPr marL="812916" indent="0">
              <a:buNone/>
              <a:defRPr sz="1266" b="0" i="0">
                <a:latin typeface="Amazon Ember" charset="0"/>
                <a:ea typeface="Amazon Ember" charset="0"/>
                <a:cs typeface="Amazon Ember" charset="0"/>
              </a:defRPr>
            </a:lvl4pPr>
            <a:lvl5pPr>
              <a:defRPr sz="949"/>
            </a:lvl5pPr>
            <a:lvl6pPr>
              <a:defRPr sz="1067"/>
            </a:lvl6pPr>
            <a:lvl7pPr>
              <a:defRPr sz="1067"/>
            </a:lvl7pPr>
            <a:lvl8pPr>
              <a:defRPr sz="1067"/>
            </a:lvl8pPr>
            <a:lvl9pPr>
              <a:defRPr sz="106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Content Placeholder 2"/>
          <p:cNvSpPr>
            <a:spLocks noGrp="1"/>
          </p:cNvSpPr>
          <p:nvPr>
            <p:ph sz="half" idx="10"/>
          </p:nvPr>
        </p:nvSpPr>
        <p:spPr>
          <a:xfrm>
            <a:off x="3359486" y="1367695"/>
            <a:ext cx="2442633" cy="3247947"/>
          </a:xfrm>
          <a:prstGeom prst="rect">
            <a:avLst/>
          </a:prstGeom>
        </p:spPr>
        <p:txBody>
          <a:bodyPr>
            <a:normAutofit/>
          </a:bodyPr>
          <a:lstStyle>
            <a:lvl1pPr>
              <a:defRPr sz="1266" b="0" i="0">
                <a:latin typeface="Amazon Ember" charset="0"/>
                <a:ea typeface="Amazon Ember" charset="0"/>
                <a:cs typeface="Amazon Ember" charset="0"/>
              </a:defRPr>
            </a:lvl1pPr>
            <a:lvl2pPr>
              <a:defRPr sz="1266" b="0" i="0">
                <a:latin typeface="Amazon Ember" charset="0"/>
                <a:ea typeface="Amazon Ember" charset="0"/>
                <a:cs typeface="Amazon Ember" charset="0"/>
              </a:defRPr>
            </a:lvl2pPr>
            <a:lvl3pPr>
              <a:defRPr sz="1266" b="0" i="0">
                <a:latin typeface="Amazon Ember" charset="0"/>
                <a:ea typeface="Amazon Ember" charset="0"/>
                <a:cs typeface="Amazon Ember" charset="0"/>
              </a:defRPr>
            </a:lvl3pPr>
            <a:lvl4pPr marL="812916" indent="0">
              <a:buNone/>
              <a:defRPr sz="1266" b="0" i="0">
                <a:latin typeface="Amazon Ember" charset="0"/>
                <a:ea typeface="Amazon Ember" charset="0"/>
                <a:cs typeface="Amazon Ember" charset="0"/>
              </a:defRPr>
            </a:lvl4pPr>
            <a:lvl5pPr>
              <a:defRPr sz="949"/>
            </a:lvl5pPr>
            <a:lvl6pPr>
              <a:defRPr sz="1067"/>
            </a:lvl6pPr>
            <a:lvl7pPr>
              <a:defRPr sz="1067"/>
            </a:lvl7pPr>
            <a:lvl8pPr>
              <a:defRPr sz="1067"/>
            </a:lvl8pPr>
            <a:lvl9pPr>
              <a:defRPr sz="1067"/>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Content Placeholder 2"/>
          <p:cNvSpPr>
            <a:spLocks noGrp="1"/>
          </p:cNvSpPr>
          <p:nvPr>
            <p:ph sz="half" idx="11"/>
          </p:nvPr>
        </p:nvSpPr>
        <p:spPr>
          <a:xfrm>
            <a:off x="5938010" y="1367695"/>
            <a:ext cx="2442633" cy="3247947"/>
          </a:xfrm>
          <a:prstGeom prst="rect">
            <a:avLst/>
          </a:prstGeom>
        </p:spPr>
        <p:txBody>
          <a:bodyPr>
            <a:normAutofit/>
          </a:bodyPr>
          <a:lstStyle>
            <a:lvl1pPr>
              <a:defRPr sz="1266" b="0" i="0">
                <a:latin typeface="Amazon Ember" charset="0"/>
                <a:ea typeface="Amazon Ember" charset="0"/>
                <a:cs typeface="Amazon Ember" charset="0"/>
              </a:defRPr>
            </a:lvl1pPr>
            <a:lvl2pPr>
              <a:defRPr sz="1266" b="0" i="0">
                <a:latin typeface="Amazon Ember" charset="0"/>
                <a:ea typeface="Amazon Ember" charset="0"/>
                <a:cs typeface="Amazon Ember" charset="0"/>
              </a:defRPr>
            </a:lvl2pPr>
            <a:lvl3pPr>
              <a:defRPr sz="1266" b="0" i="0">
                <a:latin typeface="Amazon Ember" charset="0"/>
                <a:ea typeface="Amazon Ember" charset="0"/>
                <a:cs typeface="Amazon Ember" charset="0"/>
              </a:defRPr>
            </a:lvl3pPr>
            <a:lvl4pPr marL="812916" indent="0">
              <a:buNone/>
              <a:defRPr sz="1266" b="0" i="0">
                <a:latin typeface="Amazon Ember" charset="0"/>
                <a:ea typeface="Amazon Ember" charset="0"/>
                <a:cs typeface="Amazon Ember" charset="0"/>
              </a:defRPr>
            </a:lvl4pPr>
            <a:lvl5pPr>
              <a:defRPr sz="949"/>
            </a:lvl5pPr>
            <a:lvl6pPr>
              <a:defRPr sz="1067"/>
            </a:lvl6pPr>
            <a:lvl7pPr>
              <a:defRPr sz="1067"/>
            </a:lvl7pPr>
            <a:lvl8pPr>
              <a:defRPr sz="1067"/>
            </a:lvl8pPr>
            <a:lvl9pPr>
              <a:defRPr sz="1067"/>
            </a:lvl9pPr>
          </a:lstStyle>
          <a:p>
            <a:pPr lvl="0"/>
            <a:r>
              <a:rPr lang="en-US"/>
              <a:t>Click to edit Master text styles</a:t>
            </a:r>
          </a:p>
          <a:p>
            <a:pPr lvl="1"/>
            <a:r>
              <a:rPr lang="en-US" dirty="0"/>
              <a:t>Second level</a:t>
            </a:r>
          </a:p>
          <a:p>
            <a:pPr lvl="2"/>
            <a:r>
              <a:rPr lang="en-US" dirty="0"/>
              <a:t>Third level</a:t>
            </a:r>
          </a:p>
          <a:p>
            <a:pPr lvl="3"/>
            <a:r>
              <a:rPr lang="en-US" dirty="0"/>
              <a:t>Fourth level</a:t>
            </a:r>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38729813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Content - Graphics">
    <p:bg>
      <p:bgPr>
        <a:solidFill>
          <a:srgbClr val="00407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80099" y="476633"/>
            <a:ext cx="6513106" cy="774954"/>
          </a:xfrm>
          <a:prstGeom prst="rect">
            <a:avLst/>
          </a:prstGeom>
        </p:spPr>
        <p:txBody>
          <a:bodyPr anchor="b" anchorCtr="0"/>
          <a:lstStyle>
            <a:lvl1pPr>
              <a:defRPr sz="2110">
                <a:latin typeface="Amazon Ember" charset="0"/>
                <a:ea typeface="Amazon Ember" charset="0"/>
                <a:cs typeface="Amazon Ember" charset="0"/>
              </a:defRPr>
            </a:lvl1pPr>
          </a:lstStyle>
          <a:p>
            <a:r>
              <a:rPr lang="en-US" dirty="0"/>
              <a:t>Click to edit Master title style</a:t>
            </a:r>
          </a:p>
        </p:txBody>
      </p:sp>
      <p:sp>
        <p:nvSpPr>
          <p:cNvPr id="11" name="Text Placeholder 3"/>
          <p:cNvSpPr>
            <a:spLocks noGrp="1"/>
          </p:cNvSpPr>
          <p:nvPr>
            <p:ph type="body" sz="half" idx="2"/>
          </p:nvPr>
        </p:nvSpPr>
        <p:spPr>
          <a:xfrm>
            <a:off x="793109" y="3336634"/>
            <a:ext cx="1797050" cy="340940"/>
          </a:xfrm>
          <a:prstGeom prst="rect">
            <a:avLst/>
          </a:prstGeom>
        </p:spPr>
        <p:txBody>
          <a:bodyPr/>
          <a:lstStyle>
            <a:lvl1pPr marL="0" indent="0" algn="l">
              <a:buNone/>
              <a:defRPr sz="1125" b="1" i="0">
                <a:solidFill>
                  <a:schemeClr val="tx1"/>
                </a:solidFill>
                <a:latin typeface="Amazon Ember" charset="0"/>
                <a:ea typeface="Amazon Ember" charset="0"/>
                <a:cs typeface="Amazon Ember" charset="0"/>
              </a:defRPr>
            </a:lvl1pPr>
            <a:lvl2pPr marL="270972" indent="0">
              <a:buNone/>
              <a:defRPr sz="712"/>
            </a:lvl2pPr>
            <a:lvl3pPr marL="541944" indent="0">
              <a:buNone/>
              <a:defRPr sz="593"/>
            </a:lvl3pPr>
            <a:lvl4pPr marL="812916" indent="0">
              <a:buNone/>
              <a:defRPr sz="533"/>
            </a:lvl4pPr>
            <a:lvl5pPr marL="1083887" indent="0">
              <a:buNone/>
              <a:defRPr sz="533"/>
            </a:lvl5pPr>
            <a:lvl6pPr marL="1354859" indent="0">
              <a:buNone/>
              <a:defRPr sz="533"/>
            </a:lvl6pPr>
            <a:lvl7pPr marL="1625831" indent="0">
              <a:buNone/>
              <a:defRPr sz="533"/>
            </a:lvl7pPr>
            <a:lvl8pPr marL="1896803" indent="0">
              <a:buNone/>
              <a:defRPr sz="533"/>
            </a:lvl8pPr>
            <a:lvl9pPr marL="2167775" indent="0">
              <a:buNone/>
              <a:defRPr sz="533"/>
            </a:lvl9pPr>
          </a:lstStyle>
          <a:p>
            <a:pPr lvl="0"/>
            <a:r>
              <a:rPr lang="en-US" dirty="0"/>
              <a:t>Click to edit Master text styles</a:t>
            </a:r>
          </a:p>
        </p:txBody>
      </p:sp>
      <p:sp>
        <p:nvSpPr>
          <p:cNvPr id="12" name="Text Placeholder 3"/>
          <p:cNvSpPr>
            <a:spLocks noGrp="1"/>
          </p:cNvSpPr>
          <p:nvPr>
            <p:ph type="body" sz="half" idx="11"/>
          </p:nvPr>
        </p:nvSpPr>
        <p:spPr>
          <a:xfrm>
            <a:off x="2782781" y="3336634"/>
            <a:ext cx="1797050" cy="340940"/>
          </a:xfrm>
          <a:prstGeom prst="rect">
            <a:avLst/>
          </a:prstGeom>
        </p:spPr>
        <p:txBody>
          <a:bodyPr/>
          <a:lstStyle>
            <a:lvl1pPr marL="0" indent="0" algn="l">
              <a:buNone/>
              <a:defRPr sz="1125" b="1" i="0">
                <a:solidFill>
                  <a:schemeClr val="tx1"/>
                </a:solidFill>
                <a:latin typeface="Amazon Ember" charset="0"/>
                <a:ea typeface="Amazon Ember" charset="0"/>
                <a:cs typeface="Amazon Ember" charset="0"/>
              </a:defRPr>
            </a:lvl1pPr>
            <a:lvl2pPr marL="270972" indent="0">
              <a:buNone/>
              <a:defRPr sz="712"/>
            </a:lvl2pPr>
            <a:lvl3pPr marL="541944" indent="0">
              <a:buNone/>
              <a:defRPr sz="593"/>
            </a:lvl3pPr>
            <a:lvl4pPr marL="812916" indent="0">
              <a:buNone/>
              <a:defRPr sz="533"/>
            </a:lvl4pPr>
            <a:lvl5pPr marL="1083887" indent="0">
              <a:buNone/>
              <a:defRPr sz="533"/>
            </a:lvl5pPr>
            <a:lvl6pPr marL="1354859" indent="0">
              <a:buNone/>
              <a:defRPr sz="533"/>
            </a:lvl6pPr>
            <a:lvl7pPr marL="1625831" indent="0">
              <a:buNone/>
              <a:defRPr sz="533"/>
            </a:lvl7pPr>
            <a:lvl8pPr marL="1896803" indent="0">
              <a:buNone/>
              <a:defRPr sz="533"/>
            </a:lvl8pPr>
            <a:lvl9pPr marL="2167775" indent="0">
              <a:buNone/>
              <a:defRPr sz="533"/>
            </a:lvl9pPr>
          </a:lstStyle>
          <a:p>
            <a:pPr lvl="0"/>
            <a:r>
              <a:rPr lang="en-US"/>
              <a:t>Click to edit Master text styles</a:t>
            </a:r>
          </a:p>
        </p:txBody>
      </p:sp>
      <p:sp>
        <p:nvSpPr>
          <p:cNvPr id="13" name="Text Placeholder 3"/>
          <p:cNvSpPr>
            <a:spLocks noGrp="1"/>
          </p:cNvSpPr>
          <p:nvPr>
            <p:ph type="body" sz="half" idx="13"/>
          </p:nvPr>
        </p:nvSpPr>
        <p:spPr>
          <a:xfrm>
            <a:off x="4785152" y="3336634"/>
            <a:ext cx="1797050" cy="340940"/>
          </a:xfrm>
          <a:prstGeom prst="rect">
            <a:avLst/>
          </a:prstGeom>
        </p:spPr>
        <p:txBody>
          <a:bodyPr/>
          <a:lstStyle>
            <a:lvl1pPr marL="0" indent="0" algn="l">
              <a:buNone/>
              <a:defRPr sz="1125" b="1" i="0">
                <a:solidFill>
                  <a:schemeClr val="tx1"/>
                </a:solidFill>
                <a:latin typeface="Amazon Ember" charset="0"/>
                <a:ea typeface="Amazon Ember" charset="0"/>
                <a:cs typeface="Amazon Ember" charset="0"/>
              </a:defRPr>
            </a:lvl1pPr>
            <a:lvl2pPr marL="270972" indent="0">
              <a:buNone/>
              <a:defRPr sz="712"/>
            </a:lvl2pPr>
            <a:lvl3pPr marL="541944" indent="0">
              <a:buNone/>
              <a:defRPr sz="593"/>
            </a:lvl3pPr>
            <a:lvl4pPr marL="812916" indent="0">
              <a:buNone/>
              <a:defRPr sz="533"/>
            </a:lvl4pPr>
            <a:lvl5pPr marL="1083887" indent="0">
              <a:buNone/>
              <a:defRPr sz="533"/>
            </a:lvl5pPr>
            <a:lvl6pPr marL="1354859" indent="0">
              <a:buNone/>
              <a:defRPr sz="533"/>
            </a:lvl6pPr>
            <a:lvl7pPr marL="1625831" indent="0">
              <a:buNone/>
              <a:defRPr sz="533"/>
            </a:lvl7pPr>
            <a:lvl8pPr marL="1896803" indent="0">
              <a:buNone/>
              <a:defRPr sz="533"/>
            </a:lvl8pPr>
            <a:lvl9pPr marL="2167775" indent="0">
              <a:buNone/>
              <a:defRPr sz="533"/>
            </a:lvl9pPr>
          </a:lstStyle>
          <a:p>
            <a:pPr lvl="0"/>
            <a:r>
              <a:rPr lang="en-US"/>
              <a:t>Click to edit Master text styles</a:t>
            </a:r>
          </a:p>
        </p:txBody>
      </p:sp>
      <p:sp>
        <p:nvSpPr>
          <p:cNvPr id="14" name="Text Placeholder 3"/>
          <p:cNvSpPr>
            <a:spLocks noGrp="1"/>
          </p:cNvSpPr>
          <p:nvPr>
            <p:ph type="body" sz="half" idx="15"/>
          </p:nvPr>
        </p:nvSpPr>
        <p:spPr>
          <a:xfrm>
            <a:off x="6813534" y="3336634"/>
            <a:ext cx="1797050" cy="340940"/>
          </a:xfrm>
          <a:prstGeom prst="rect">
            <a:avLst/>
          </a:prstGeom>
        </p:spPr>
        <p:txBody>
          <a:bodyPr/>
          <a:lstStyle>
            <a:lvl1pPr marL="0" indent="0" algn="l">
              <a:buNone/>
              <a:defRPr sz="1125" b="1" i="0">
                <a:solidFill>
                  <a:schemeClr val="tx1"/>
                </a:solidFill>
                <a:latin typeface="Amazon Ember" charset="0"/>
                <a:ea typeface="Amazon Ember" charset="0"/>
                <a:cs typeface="Amazon Ember" charset="0"/>
              </a:defRPr>
            </a:lvl1pPr>
            <a:lvl2pPr marL="270972" indent="0">
              <a:buNone/>
              <a:defRPr sz="712"/>
            </a:lvl2pPr>
            <a:lvl3pPr marL="541944" indent="0">
              <a:buNone/>
              <a:defRPr sz="593"/>
            </a:lvl3pPr>
            <a:lvl4pPr marL="812916" indent="0">
              <a:buNone/>
              <a:defRPr sz="533"/>
            </a:lvl4pPr>
            <a:lvl5pPr marL="1083887" indent="0">
              <a:buNone/>
              <a:defRPr sz="533"/>
            </a:lvl5pPr>
            <a:lvl6pPr marL="1354859" indent="0">
              <a:buNone/>
              <a:defRPr sz="533"/>
            </a:lvl6pPr>
            <a:lvl7pPr marL="1625831" indent="0">
              <a:buNone/>
              <a:defRPr sz="533"/>
            </a:lvl7pPr>
            <a:lvl8pPr marL="1896803" indent="0">
              <a:buNone/>
              <a:defRPr sz="533"/>
            </a:lvl8pPr>
            <a:lvl9pPr marL="2167775" indent="0">
              <a:buNone/>
              <a:defRPr sz="533"/>
            </a:lvl9pPr>
          </a:lstStyle>
          <a:p>
            <a:pPr lvl="0"/>
            <a:r>
              <a:rPr lang="en-US"/>
              <a:t>Click to edit Master text styles</a:t>
            </a:r>
          </a:p>
        </p:txBody>
      </p:sp>
      <p:sp>
        <p:nvSpPr>
          <p:cNvPr id="15" name="Picture Placeholder 2"/>
          <p:cNvSpPr>
            <a:spLocks noGrp="1"/>
          </p:cNvSpPr>
          <p:nvPr>
            <p:ph type="pic" sz="quarter" idx="16"/>
          </p:nvPr>
        </p:nvSpPr>
        <p:spPr>
          <a:xfrm>
            <a:off x="793109" y="1813904"/>
            <a:ext cx="1797050" cy="1344612"/>
          </a:xfrm>
          <a:prstGeom prst="rect">
            <a:avLst/>
          </a:prstGeom>
        </p:spPr>
        <p:txBody>
          <a:bodyPr rtlCol="0">
            <a:normAutofit/>
          </a:bodyPr>
          <a:lstStyle>
            <a:lvl1pPr algn="ctr">
              <a:defRPr sz="830" b="0" i="0">
                <a:solidFill>
                  <a:schemeClr val="tx1"/>
                </a:solidFill>
                <a:latin typeface="Amazon Ember Light" charset="0"/>
                <a:ea typeface="Amazon Ember Light" charset="0"/>
                <a:cs typeface="Amazon Ember Light" charset="0"/>
              </a:defRPr>
            </a:lvl1pPr>
          </a:lstStyle>
          <a:p>
            <a:pPr lvl="0"/>
            <a:r>
              <a:rPr lang="en-US" noProof="0" dirty="0"/>
              <a:t>Drag picture to placeholder or click icon to add</a:t>
            </a:r>
          </a:p>
        </p:txBody>
      </p:sp>
      <p:sp>
        <p:nvSpPr>
          <p:cNvPr id="16" name="Picture Placeholder 2"/>
          <p:cNvSpPr>
            <a:spLocks noGrp="1"/>
          </p:cNvSpPr>
          <p:nvPr>
            <p:ph type="pic" sz="quarter" idx="17"/>
          </p:nvPr>
        </p:nvSpPr>
        <p:spPr>
          <a:xfrm>
            <a:off x="2782781" y="1813904"/>
            <a:ext cx="1797050" cy="1344612"/>
          </a:xfrm>
          <a:prstGeom prst="rect">
            <a:avLst/>
          </a:prstGeom>
        </p:spPr>
        <p:txBody>
          <a:bodyPr rtlCol="0">
            <a:normAutofit/>
          </a:bodyPr>
          <a:lstStyle>
            <a:lvl1pPr algn="ctr">
              <a:defRPr sz="830" b="0" i="0">
                <a:solidFill>
                  <a:schemeClr val="tx1"/>
                </a:solidFill>
                <a:latin typeface="Amazon Ember Light" charset="0"/>
                <a:ea typeface="Amazon Ember Light" charset="0"/>
                <a:cs typeface="Amazon Ember Light" charset="0"/>
              </a:defRPr>
            </a:lvl1pPr>
          </a:lstStyle>
          <a:p>
            <a:pPr lvl="0"/>
            <a:r>
              <a:rPr lang="en-US" noProof="0"/>
              <a:t>Drag picture to placeholder or click icon to add</a:t>
            </a:r>
            <a:endParaRPr lang="en-US" noProof="0" dirty="0"/>
          </a:p>
        </p:txBody>
      </p:sp>
      <p:sp>
        <p:nvSpPr>
          <p:cNvPr id="17" name="Picture Placeholder 2"/>
          <p:cNvSpPr>
            <a:spLocks noGrp="1"/>
          </p:cNvSpPr>
          <p:nvPr>
            <p:ph type="pic" sz="quarter" idx="18"/>
          </p:nvPr>
        </p:nvSpPr>
        <p:spPr>
          <a:xfrm>
            <a:off x="4785152" y="1813904"/>
            <a:ext cx="1797050" cy="1344612"/>
          </a:xfrm>
          <a:prstGeom prst="rect">
            <a:avLst/>
          </a:prstGeom>
        </p:spPr>
        <p:txBody>
          <a:bodyPr rtlCol="0">
            <a:normAutofit/>
          </a:bodyPr>
          <a:lstStyle>
            <a:lvl1pPr algn="ctr">
              <a:defRPr sz="830" b="0" i="0">
                <a:solidFill>
                  <a:schemeClr val="tx1"/>
                </a:solidFill>
                <a:latin typeface="Amazon Ember Light" charset="0"/>
                <a:ea typeface="Amazon Ember Light" charset="0"/>
                <a:cs typeface="Amazon Ember Light" charset="0"/>
              </a:defRPr>
            </a:lvl1pPr>
          </a:lstStyle>
          <a:p>
            <a:pPr lvl="0"/>
            <a:r>
              <a:rPr lang="en-US" noProof="0"/>
              <a:t>Drag picture to placeholder or click icon to add</a:t>
            </a:r>
            <a:endParaRPr lang="en-US" noProof="0" dirty="0"/>
          </a:p>
        </p:txBody>
      </p:sp>
      <p:sp>
        <p:nvSpPr>
          <p:cNvPr id="18" name="Picture Placeholder 2"/>
          <p:cNvSpPr>
            <a:spLocks noGrp="1"/>
          </p:cNvSpPr>
          <p:nvPr>
            <p:ph type="pic" sz="quarter" idx="19"/>
          </p:nvPr>
        </p:nvSpPr>
        <p:spPr>
          <a:xfrm>
            <a:off x="6813534" y="1813904"/>
            <a:ext cx="1797050" cy="1344612"/>
          </a:xfrm>
          <a:prstGeom prst="rect">
            <a:avLst/>
          </a:prstGeom>
        </p:spPr>
        <p:txBody>
          <a:bodyPr rtlCol="0">
            <a:normAutofit/>
          </a:bodyPr>
          <a:lstStyle>
            <a:lvl1pPr algn="ctr">
              <a:defRPr sz="830" b="0" i="0">
                <a:solidFill>
                  <a:schemeClr val="tx1"/>
                </a:solidFill>
                <a:latin typeface="Amazon Ember Light" charset="0"/>
                <a:ea typeface="Amazon Ember Light" charset="0"/>
                <a:cs typeface="Amazon Ember Light" charset="0"/>
              </a:defRPr>
            </a:lvl1pPr>
          </a:lstStyle>
          <a:p>
            <a:pPr lvl="0"/>
            <a:r>
              <a:rPr lang="en-US" noProof="0"/>
              <a:t>Drag picture to placeholder or click icon to add</a:t>
            </a:r>
            <a:endParaRPr lang="en-US" noProof="0" dirty="0"/>
          </a:p>
        </p:txBody>
      </p:sp>
      <p:pic>
        <p:nvPicPr>
          <p:cNvPr id="20" name="Picture 1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299649907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ix Content - Graphics">
    <p:bg>
      <p:bgPr>
        <a:solidFill>
          <a:srgbClr val="00407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80098" y="476633"/>
            <a:ext cx="8205216" cy="774954"/>
          </a:xfrm>
          <a:prstGeom prst="rect">
            <a:avLst/>
          </a:prstGeom>
        </p:spPr>
        <p:txBody>
          <a:bodyPr anchor="b" anchorCtr="0"/>
          <a:lstStyle>
            <a:lvl1pPr>
              <a:defRPr sz="1601" b="1" i="0">
                <a:latin typeface="Amazon Ember" charset="0"/>
                <a:ea typeface="Amazon Ember" charset="0"/>
                <a:cs typeface="Amazon Ember" charset="0"/>
              </a:defRPr>
            </a:lvl1pPr>
          </a:lstStyle>
          <a:p>
            <a:r>
              <a:rPr lang="en-US" dirty="0"/>
              <a:t>Click to edit Master title style</a:t>
            </a:r>
          </a:p>
        </p:txBody>
      </p:sp>
      <p:sp>
        <p:nvSpPr>
          <p:cNvPr id="3" name="Text Placeholder 3"/>
          <p:cNvSpPr>
            <a:spLocks noGrp="1"/>
          </p:cNvSpPr>
          <p:nvPr>
            <p:ph type="body" sz="half" idx="2"/>
          </p:nvPr>
        </p:nvSpPr>
        <p:spPr>
          <a:xfrm>
            <a:off x="792156" y="4018798"/>
            <a:ext cx="2567326" cy="340940"/>
          </a:xfrm>
          <a:prstGeom prst="rect">
            <a:avLst/>
          </a:prstGeom>
        </p:spPr>
        <p:txBody>
          <a:bodyPr/>
          <a:lstStyle>
            <a:lvl1pPr marL="0" indent="0" algn="l">
              <a:buNone/>
              <a:defRPr sz="1125" b="1" i="0">
                <a:solidFill>
                  <a:schemeClr val="tx1"/>
                </a:solidFill>
                <a:latin typeface="Amazon Ember" charset="0"/>
                <a:ea typeface="Amazon Ember" charset="0"/>
                <a:cs typeface="Amazon Ember" charset="0"/>
              </a:defRPr>
            </a:lvl1pPr>
            <a:lvl2pPr marL="270972" indent="0">
              <a:buNone/>
              <a:defRPr sz="712"/>
            </a:lvl2pPr>
            <a:lvl3pPr marL="541944" indent="0">
              <a:buNone/>
              <a:defRPr sz="593"/>
            </a:lvl3pPr>
            <a:lvl4pPr marL="812916" indent="0">
              <a:buNone/>
              <a:defRPr sz="533"/>
            </a:lvl4pPr>
            <a:lvl5pPr marL="1083887" indent="0">
              <a:buNone/>
              <a:defRPr sz="533"/>
            </a:lvl5pPr>
            <a:lvl6pPr marL="1354859" indent="0">
              <a:buNone/>
              <a:defRPr sz="533"/>
            </a:lvl6pPr>
            <a:lvl7pPr marL="1625831" indent="0">
              <a:buNone/>
              <a:defRPr sz="533"/>
            </a:lvl7pPr>
            <a:lvl8pPr marL="1896803" indent="0">
              <a:buNone/>
              <a:defRPr sz="533"/>
            </a:lvl8pPr>
            <a:lvl9pPr marL="2167775" indent="0">
              <a:buNone/>
              <a:defRPr sz="533"/>
            </a:lvl9pPr>
          </a:lstStyle>
          <a:p>
            <a:pPr lvl="0"/>
            <a:r>
              <a:rPr lang="en-US" dirty="0"/>
              <a:t>Click to edit Master text styles</a:t>
            </a:r>
          </a:p>
        </p:txBody>
      </p:sp>
      <p:sp>
        <p:nvSpPr>
          <p:cNvPr id="4" name="Text Placeholder 3"/>
          <p:cNvSpPr>
            <a:spLocks noGrp="1"/>
          </p:cNvSpPr>
          <p:nvPr>
            <p:ph type="body" sz="half" idx="11"/>
          </p:nvPr>
        </p:nvSpPr>
        <p:spPr>
          <a:xfrm>
            <a:off x="3547709" y="4018798"/>
            <a:ext cx="2567326" cy="340940"/>
          </a:xfrm>
          <a:prstGeom prst="rect">
            <a:avLst/>
          </a:prstGeom>
        </p:spPr>
        <p:txBody>
          <a:bodyPr/>
          <a:lstStyle>
            <a:lvl1pPr marL="0" indent="0" algn="l">
              <a:buNone/>
              <a:defRPr sz="1125" b="1" i="0">
                <a:solidFill>
                  <a:schemeClr val="tx1"/>
                </a:solidFill>
                <a:latin typeface="Amazon Ember" charset="0"/>
                <a:ea typeface="Amazon Ember" charset="0"/>
                <a:cs typeface="Amazon Ember" charset="0"/>
              </a:defRPr>
            </a:lvl1pPr>
            <a:lvl2pPr marL="270972" indent="0">
              <a:buNone/>
              <a:defRPr sz="712"/>
            </a:lvl2pPr>
            <a:lvl3pPr marL="541944" indent="0">
              <a:buNone/>
              <a:defRPr sz="593"/>
            </a:lvl3pPr>
            <a:lvl4pPr marL="812916" indent="0">
              <a:buNone/>
              <a:defRPr sz="533"/>
            </a:lvl4pPr>
            <a:lvl5pPr marL="1083887" indent="0">
              <a:buNone/>
              <a:defRPr sz="533"/>
            </a:lvl5pPr>
            <a:lvl6pPr marL="1354859" indent="0">
              <a:buNone/>
              <a:defRPr sz="533"/>
            </a:lvl6pPr>
            <a:lvl7pPr marL="1625831" indent="0">
              <a:buNone/>
              <a:defRPr sz="533"/>
            </a:lvl7pPr>
            <a:lvl8pPr marL="1896803" indent="0">
              <a:buNone/>
              <a:defRPr sz="533"/>
            </a:lvl8pPr>
            <a:lvl9pPr marL="2167775" indent="0">
              <a:buNone/>
              <a:defRPr sz="533"/>
            </a:lvl9pPr>
          </a:lstStyle>
          <a:p>
            <a:pPr lvl="0"/>
            <a:r>
              <a:rPr lang="en-US"/>
              <a:t>Click to edit Master text styles</a:t>
            </a:r>
          </a:p>
        </p:txBody>
      </p:sp>
      <p:sp>
        <p:nvSpPr>
          <p:cNvPr id="5" name="Text Placeholder 3"/>
          <p:cNvSpPr>
            <a:spLocks noGrp="1"/>
          </p:cNvSpPr>
          <p:nvPr>
            <p:ph type="body" sz="half" idx="13"/>
          </p:nvPr>
        </p:nvSpPr>
        <p:spPr>
          <a:xfrm>
            <a:off x="6303255" y="4018798"/>
            <a:ext cx="2567326" cy="340940"/>
          </a:xfrm>
          <a:prstGeom prst="rect">
            <a:avLst/>
          </a:prstGeom>
        </p:spPr>
        <p:txBody>
          <a:bodyPr/>
          <a:lstStyle>
            <a:lvl1pPr marL="0" indent="0" algn="l">
              <a:buNone/>
              <a:defRPr sz="1125" b="1" i="0">
                <a:solidFill>
                  <a:schemeClr val="tx1"/>
                </a:solidFill>
                <a:latin typeface="Amazon Ember" charset="0"/>
                <a:ea typeface="Amazon Ember" charset="0"/>
                <a:cs typeface="Amazon Ember" charset="0"/>
              </a:defRPr>
            </a:lvl1pPr>
            <a:lvl2pPr marL="270972" indent="0">
              <a:buNone/>
              <a:defRPr sz="712"/>
            </a:lvl2pPr>
            <a:lvl3pPr marL="541944" indent="0">
              <a:buNone/>
              <a:defRPr sz="593"/>
            </a:lvl3pPr>
            <a:lvl4pPr marL="812916" indent="0">
              <a:buNone/>
              <a:defRPr sz="533"/>
            </a:lvl4pPr>
            <a:lvl5pPr marL="1083887" indent="0">
              <a:buNone/>
              <a:defRPr sz="533"/>
            </a:lvl5pPr>
            <a:lvl6pPr marL="1354859" indent="0">
              <a:buNone/>
              <a:defRPr sz="533"/>
            </a:lvl6pPr>
            <a:lvl7pPr marL="1625831" indent="0">
              <a:buNone/>
              <a:defRPr sz="533"/>
            </a:lvl7pPr>
            <a:lvl8pPr marL="1896803" indent="0">
              <a:buNone/>
              <a:defRPr sz="533"/>
            </a:lvl8pPr>
            <a:lvl9pPr marL="2167775" indent="0">
              <a:buNone/>
              <a:defRPr sz="533"/>
            </a:lvl9pPr>
          </a:lstStyle>
          <a:p>
            <a:pPr lvl="0"/>
            <a:r>
              <a:rPr lang="en-US"/>
              <a:t>Click to edit Master text styles</a:t>
            </a:r>
          </a:p>
        </p:txBody>
      </p:sp>
      <p:sp>
        <p:nvSpPr>
          <p:cNvPr id="9" name="Picture Placeholder 2"/>
          <p:cNvSpPr>
            <a:spLocks noGrp="1"/>
          </p:cNvSpPr>
          <p:nvPr>
            <p:ph type="pic" sz="quarter" idx="20"/>
          </p:nvPr>
        </p:nvSpPr>
        <p:spPr>
          <a:xfrm>
            <a:off x="792162" y="1537899"/>
            <a:ext cx="2567326" cy="2348302"/>
          </a:xfrm>
          <a:prstGeom prst="rect">
            <a:avLst/>
          </a:prstGeom>
        </p:spPr>
        <p:txBody>
          <a:bodyPr rtlCol="0">
            <a:normAutofit/>
          </a:bodyPr>
          <a:lstStyle>
            <a:lvl1pPr>
              <a:defRPr sz="830">
                <a:solidFill>
                  <a:srgbClr val="C2C2C1"/>
                </a:solidFill>
                <a:latin typeface="Amazon Ember" charset="0"/>
                <a:ea typeface="Amazon Ember" charset="0"/>
                <a:cs typeface="Amazon Ember" charset="0"/>
              </a:defRPr>
            </a:lvl1pPr>
          </a:lstStyle>
          <a:p>
            <a:pPr lvl="0"/>
            <a:r>
              <a:rPr lang="en-US" noProof="0" dirty="0"/>
              <a:t>Drag picture to placeholder or click icon to add</a:t>
            </a:r>
          </a:p>
        </p:txBody>
      </p:sp>
      <p:sp>
        <p:nvSpPr>
          <p:cNvPr id="10" name="Picture Placeholder 2"/>
          <p:cNvSpPr>
            <a:spLocks noGrp="1"/>
          </p:cNvSpPr>
          <p:nvPr>
            <p:ph type="pic" sz="quarter" idx="21"/>
          </p:nvPr>
        </p:nvSpPr>
        <p:spPr>
          <a:xfrm>
            <a:off x="3547709" y="1537899"/>
            <a:ext cx="2567326" cy="2348302"/>
          </a:xfrm>
          <a:prstGeom prst="rect">
            <a:avLst/>
          </a:prstGeom>
        </p:spPr>
        <p:txBody>
          <a:bodyPr rtlCol="0">
            <a:normAutofit/>
          </a:bodyPr>
          <a:lstStyle>
            <a:lvl1pPr>
              <a:defRPr sz="830">
                <a:solidFill>
                  <a:srgbClr val="C2C2C1"/>
                </a:solidFill>
                <a:latin typeface="Amazon Ember" charset="0"/>
                <a:ea typeface="Amazon Ember" charset="0"/>
                <a:cs typeface="Amazon Ember" charset="0"/>
              </a:defRPr>
            </a:lvl1pPr>
          </a:lstStyle>
          <a:p>
            <a:pPr lvl="0"/>
            <a:r>
              <a:rPr lang="en-US" noProof="0"/>
              <a:t>Drag picture to placeholder or click icon to add</a:t>
            </a:r>
            <a:endParaRPr lang="en-US" noProof="0" dirty="0"/>
          </a:p>
        </p:txBody>
      </p:sp>
      <p:sp>
        <p:nvSpPr>
          <p:cNvPr id="11" name="Picture Placeholder 2"/>
          <p:cNvSpPr>
            <a:spLocks noGrp="1"/>
          </p:cNvSpPr>
          <p:nvPr>
            <p:ph type="pic" sz="quarter" idx="22"/>
          </p:nvPr>
        </p:nvSpPr>
        <p:spPr>
          <a:xfrm>
            <a:off x="6303255" y="1537899"/>
            <a:ext cx="2567326" cy="2348302"/>
          </a:xfrm>
          <a:prstGeom prst="rect">
            <a:avLst/>
          </a:prstGeom>
        </p:spPr>
        <p:txBody>
          <a:bodyPr rtlCol="0">
            <a:normAutofit/>
          </a:bodyPr>
          <a:lstStyle>
            <a:lvl1pPr>
              <a:defRPr sz="830">
                <a:solidFill>
                  <a:srgbClr val="C2C2C1"/>
                </a:solidFill>
                <a:latin typeface="Amazon Ember" charset="0"/>
                <a:ea typeface="Amazon Ember" charset="0"/>
                <a:cs typeface="Amazon Ember" charset="0"/>
              </a:defRPr>
            </a:lvl1pPr>
          </a:lstStyle>
          <a:p>
            <a:pPr lvl="0"/>
            <a:r>
              <a:rPr lang="en-US" noProof="0"/>
              <a:t>Drag picture to placeholder or click icon to add</a:t>
            </a:r>
            <a:endParaRPr lang="en-US" noProof="0"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305205581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rgbClr val="00407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80098" y="476633"/>
            <a:ext cx="6512739" cy="774954"/>
          </a:xfrm>
          <a:prstGeom prst="rect">
            <a:avLst/>
          </a:prstGeom>
        </p:spPr>
        <p:txBody>
          <a:bodyPr anchor="b" anchorCtr="0"/>
          <a:lstStyle>
            <a:lvl1pPr>
              <a:defRPr sz="1601" b="1" i="0">
                <a:latin typeface="Amazon Ember" charset="0"/>
                <a:ea typeface="Amazon Ember" charset="0"/>
                <a:cs typeface="Amazon Ember" charset="0"/>
              </a:defRPr>
            </a:lvl1pPr>
          </a:lstStyle>
          <a:p>
            <a:r>
              <a:rPr lang="en-US" dirty="0"/>
              <a:t>Click to edit Master title style</a:t>
            </a: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7057290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preserve="1">
  <p:cSld name="Blank">
    <p:bg>
      <p:bgPr>
        <a:solidFill>
          <a:srgbClr val="004078"/>
        </a:soli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8309164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Title Slide 1 Orange">
    <p:spTree>
      <p:nvGrpSpPr>
        <p:cNvPr id="1" name=""/>
        <p:cNvGrpSpPr/>
        <p:nvPr/>
      </p:nvGrpSpPr>
      <p:grpSpPr>
        <a:xfrm>
          <a:off x="0" y="0"/>
          <a:ext cx="0" cy="0"/>
          <a:chOff x="0" y="0"/>
          <a:chExt cx="0" cy="0"/>
        </a:xfrm>
      </p:grpSpPr>
      <p:sp>
        <p:nvSpPr>
          <p:cNvPr id="16" name="TextBox 3"/>
          <p:cNvSpPr txBox="1">
            <a:spLocks noChangeArrowheads="1"/>
          </p:cNvSpPr>
          <p:nvPr userDrawn="1"/>
        </p:nvSpPr>
        <p:spPr bwMode="auto">
          <a:xfrm>
            <a:off x="382631" y="4917710"/>
            <a:ext cx="3027363"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5" name="Text Placeholder 4"/>
          <p:cNvSpPr>
            <a:spLocks noGrp="1"/>
          </p:cNvSpPr>
          <p:nvPr>
            <p:ph type="body" sz="quarter" idx="10" hasCustomPrompt="1"/>
          </p:nvPr>
        </p:nvSpPr>
        <p:spPr>
          <a:xfrm>
            <a:off x="929390" y="1521501"/>
            <a:ext cx="7306748" cy="704539"/>
          </a:xfrm>
        </p:spPr>
        <p:txBody>
          <a:bodyPr lIns="0" tIns="0" rIns="0" bIns="0"/>
          <a:lstStyle>
            <a:lvl1pPr>
              <a:defRPr sz="6000" b="0" i="0" spc="300">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2" name="Text Placeholder 4"/>
          <p:cNvSpPr>
            <a:spLocks noGrp="1"/>
          </p:cNvSpPr>
          <p:nvPr>
            <p:ph type="body" sz="quarter" idx="12" hasCustomPrompt="1"/>
          </p:nvPr>
        </p:nvSpPr>
        <p:spPr>
          <a:xfrm>
            <a:off x="929392" y="2953739"/>
            <a:ext cx="7306747" cy="209863"/>
          </a:xfrm>
        </p:spPr>
        <p:txBody>
          <a:bodyPr lIns="0" tIns="0" rIns="0" bIns="0"/>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3" name="Text Placeholder 4"/>
          <p:cNvSpPr>
            <a:spLocks noGrp="1"/>
          </p:cNvSpPr>
          <p:nvPr>
            <p:ph type="body" sz="quarter" idx="13" hasCustomPrompt="1"/>
          </p:nvPr>
        </p:nvSpPr>
        <p:spPr>
          <a:xfrm>
            <a:off x="929391" y="972510"/>
            <a:ext cx="7315199" cy="468442"/>
          </a:xfrm>
        </p:spPr>
        <p:txBody>
          <a:bodyPr lIns="0" tIns="0" rIns="0" bIns="0" anchor="b"/>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pic>
        <p:nvPicPr>
          <p:cNvPr id="10" name="Picture 9">
            <a:extLst>
              <a:ext uri="{FF2B5EF4-FFF2-40B4-BE49-F238E27FC236}">
                <a16:creationId xmlns:a16="http://schemas.microsoft.com/office/drawing/2014/main" id="{7C831603-ED73-7B4E-B1CF-5B4130E85A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1015102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de Snippe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lvl1pPr>
              <a:defRPr>
                <a:solidFill>
                  <a:schemeClr val="bg1"/>
                </a:solidFill>
              </a:defRPr>
            </a:lvl1pPr>
          </a:lstStyle>
          <a:p>
            <a:r>
              <a:rPr lang="en-US" dirty="0"/>
              <a:t>Click to edit Master title style</a:t>
            </a:r>
          </a:p>
        </p:txBody>
      </p:sp>
      <p:sp>
        <p:nvSpPr>
          <p:cNvPr id="6" name="Content Placeholder 3"/>
          <p:cNvSpPr>
            <a:spLocks noGrp="1"/>
          </p:cNvSpPr>
          <p:nvPr>
            <p:ph sz="quarter" idx="11" hasCustomPrompt="1"/>
          </p:nvPr>
        </p:nvSpPr>
        <p:spPr>
          <a:xfrm>
            <a:off x="336613" y="1010408"/>
            <a:ext cx="8207742" cy="3641926"/>
          </a:xfrm>
          <a:noFill/>
        </p:spPr>
        <p:txBody>
          <a:bodyPr/>
          <a:lstStyle>
            <a:lvl1pPr marL="0" indent="0">
              <a:buNone/>
              <a:defRPr lang="en-US" sz="1100">
                <a:solidFill>
                  <a:srgbClr val="3366FF"/>
                </a:solidFill>
                <a:effectLst/>
                <a:latin typeface="Lucida Console" panose="020B0609040504020204" pitchFamily="49" charset="0"/>
              </a:defRPr>
            </a:lvl1pPr>
            <a:lvl2pPr marL="457200" indent="0">
              <a:buNone/>
              <a:defRPr>
                <a:latin typeface="Lucida Console" panose="020B0609040504020204" pitchFamily="49" charset="0"/>
              </a:defRPr>
            </a:lvl2pPr>
            <a:lvl3pPr marL="914400" indent="0">
              <a:buNone/>
              <a:defRPr>
                <a:latin typeface="Lucida Console" panose="020B0609040504020204" pitchFamily="49" charset="0"/>
              </a:defRPr>
            </a:lvl3pPr>
            <a:lvl4pPr marL="1371600" indent="0">
              <a:buNone/>
              <a:defRPr>
                <a:latin typeface="Lucida Console" panose="020B0609040504020204" pitchFamily="49" charset="0"/>
              </a:defRPr>
            </a:lvl4pPr>
            <a:lvl5pPr marL="1828800" indent="0">
              <a:buNone/>
              <a:defRPr>
                <a:latin typeface="Lucida Console" panose="020B0609040504020204" pitchFamily="49" charset="0"/>
              </a:defRPr>
            </a:lvl5pPr>
          </a:lstStyle>
          <a:p>
            <a:r>
              <a:rPr lang="en-US" sz="1400" dirty="0">
                <a:effectLst/>
                <a:latin typeface="Lucida Console" panose="020B0609040504020204" pitchFamily="49" charset="0"/>
                <a:ea typeface="Calibri" panose="020F0502020204030204" pitchFamily="34" charset="0"/>
                <a:cs typeface="Consolas" panose="020B0609020204030204" pitchFamily="49" charset="0"/>
              </a:rPr>
              <a:t>; Syntax Test file for 68k Assembly code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 Some comments about this file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.D0 00000000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MS 2100 00000002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MM 2000;DI</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 LEA.L $002100,A1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effectLst/>
                <a:latin typeface="Lucida Console" panose="020B0609040504020204" pitchFamily="49" charset="0"/>
                <a:ea typeface="Calibri" panose="020F0502020204030204" pitchFamily="34" charset="0"/>
                <a:cs typeface="Consolas" panose="020B0609020204030204" pitchFamily="49" charset="0"/>
              </a:rPr>
              <a:t> MOVE.L #2,-(A1)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BSR $00002050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MM 2050;DI</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MOVE.L (A1)+,D1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MOVE.L (A1),D2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ADD.L D1,D2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MOVE.L D2,D0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r>
              <a:rPr lang="sk-SK" sz="1400" dirty="0">
                <a:effectLst/>
                <a:latin typeface="Lucida Console" panose="020B0609040504020204" pitchFamily="49" charset="0"/>
                <a:ea typeface="Calibri" panose="020F0502020204030204" pitchFamily="34" charset="0"/>
                <a:cs typeface="Consolas" panose="020B0609020204030204" pitchFamily="49" charset="0"/>
              </a:rPr>
              <a:t> RTS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3696881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Content Orange">
    <p:spTree>
      <p:nvGrpSpPr>
        <p:cNvPr id="1" name=""/>
        <p:cNvGrpSpPr/>
        <p:nvPr/>
      </p:nvGrpSpPr>
      <p:grpSpPr>
        <a:xfrm>
          <a:off x="0" y="0"/>
          <a:ext cx="0" cy="0"/>
          <a:chOff x="0" y="0"/>
          <a:chExt cx="0" cy="0"/>
        </a:xfrm>
      </p:grpSpPr>
      <p:sp>
        <p:nvSpPr>
          <p:cNvPr id="10" name="TextBox 3"/>
          <p:cNvSpPr txBox="1">
            <a:spLocks noChangeArrowheads="1"/>
          </p:cNvSpPr>
          <p:nvPr userDrawn="1"/>
        </p:nvSpPr>
        <p:spPr bwMode="auto">
          <a:xfrm>
            <a:off x="382631" y="4917710"/>
            <a:ext cx="3027363"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2"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sp>
        <p:nvSpPr>
          <p:cNvPr id="7" name="Content Placeholder 6"/>
          <p:cNvSpPr>
            <a:spLocks noGrp="1"/>
          </p:cNvSpPr>
          <p:nvPr>
            <p:ph sz="quarter" idx="10"/>
          </p:nvPr>
        </p:nvSpPr>
        <p:spPr>
          <a:xfrm>
            <a:off x="356616" y="978196"/>
            <a:ext cx="8449055" cy="3232297"/>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a:extLst>
              <a:ext uri="{FF2B5EF4-FFF2-40B4-BE49-F238E27FC236}">
                <a16:creationId xmlns:a16="http://schemas.microsoft.com/office/drawing/2014/main" id="{D0446E67-02AE-DE41-8804-9374F04E6AE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3721374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Orange">
    <p:spTree>
      <p:nvGrpSpPr>
        <p:cNvPr id="1" name=""/>
        <p:cNvGrpSpPr/>
        <p:nvPr/>
      </p:nvGrpSpPr>
      <p:grpSpPr>
        <a:xfrm>
          <a:off x="0" y="0"/>
          <a:ext cx="0" cy="0"/>
          <a:chOff x="0" y="0"/>
          <a:chExt cx="0" cy="0"/>
        </a:xfrm>
      </p:grpSpPr>
      <p:sp>
        <p:nvSpPr>
          <p:cNvPr id="11" name="TextBox 3"/>
          <p:cNvSpPr txBox="1">
            <a:spLocks noChangeArrowheads="1"/>
          </p:cNvSpPr>
          <p:nvPr userDrawn="1"/>
        </p:nvSpPr>
        <p:spPr bwMode="auto">
          <a:xfrm>
            <a:off x="382631" y="4917710"/>
            <a:ext cx="3027363"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5" name="Text Placeholder 4"/>
          <p:cNvSpPr>
            <a:spLocks noGrp="1"/>
          </p:cNvSpPr>
          <p:nvPr>
            <p:ph type="body" sz="quarter" idx="10" hasCustomPrompt="1"/>
          </p:nvPr>
        </p:nvSpPr>
        <p:spPr>
          <a:xfrm>
            <a:off x="929390" y="1988862"/>
            <a:ext cx="7306748" cy="429220"/>
          </a:xfrm>
        </p:spPr>
        <p:txBody>
          <a:bodyPr lIns="0" tIns="0" rIns="0" bIns="0"/>
          <a:lstStyle>
            <a:lvl1pPr>
              <a:defRPr sz="2800" b="0" i="0" spc="300">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7" name="Text Placeholder 4"/>
          <p:cNvSpPr>
            <a:spLocks noGrp="1"/>
          </p:cNvSpPr>
          <p:nvPr>
            <p:ph type="body" sz="quarter" idx="12" hasCustomPrompt="1"/>
          </p:nvPr>
        </p:nvSpPr>
        <p:spPr>
          <a:xfrm>
            <a:off x="929392" y="2555240"/>
            <a:ext cx="7306747" cy="1188720"/>
          </a:xfrm>
        </p:spPr>
        <p:txBody>
          <a:bodyPr lIns="0" tIns="0" rIns="0" bIns="0"/>
          <a:lstStyle>
            <a:lvl1pPr>
              <a:lnSpc>
                <a:spcPct val="150000"/>
              </a:lnSpc>
              <a:defRPr sz="900" b="0" i="0" spc="5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8" name="Text Placeholder 4"/>
          <p:cNvSpPr>
            <a:spLocks noGrp="1"/>
          </p:cNvSpPr>
          <p:nvPr>
            <p:ph type="body" sz="quarter" idx="13" hasCustomPrompt="1"/>
          </p:nvPr>
        </p:nvSpPr>
        <p:spPr>
          <a:xfrm>
            <a:off x="929391" y="1439871"/>
            <a:ext cx="7315199" cy="468442"/>
          </a:xfrm>
        </p:spPr>
        <p:txBody>
          <a:bodyPr lIns="0" tIns="0" rIns="0" bIns="0" anchor="b"/>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pic>
        <p:nvPicPr>
          <p:cNvPr id="10" name="Picture 9">
            <a:extLst>
              <a:ext uri="{FF2B5EF4-FFF2-40B4-BE49-F238E27FC236}">
                <a16:creationId xmlns:a16="http://schemas.microsoft.com/office/drawing/2014/main" id="{BE217DB6-D839-594B-A136-E04614175AFA}"/>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2202489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Orange">
    <p:spTree>
      <p:nvGrpSpPr>
        <p:cNvPr id="1" name=""/>
        <p:cNvGrpSpPr/>
        <p:nvPr/>
      </p:nvGrpSpPr>
      <p:grpSpPr>
        <a:xfrm>
          <a:off x="0" y="0"/>
          <a:ext cx="0" cy="0"/>
          <a:chOff x="0" y="0"/>
          <a:chExt cx="0" cy="0"/>
        </a:xfrm>
      </p:grpSpPr>
      <p:sp>
        <p:nvSpPr>
          <p:cNvPr id="9" name="Title 1"/>
          <p:cNvSpPr>
            <a:spLocks noGrp="1"/>
          </p:cNvSpPr>
          <p:nvPr>
            <p:ph type="title"/>
          </p:nvPr>
        </p:nvSpPr>
        <p:spPr>
          <a:xfrm>
            <a:off x="352323" y="347868"/>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endParaRPr lang="en-US" dirty="0"/>
          </a:p>
        </p:txBody>
      </p:sp>
      <p:sp>
        <p:nvSpPr>
          <p:cNvPr id="8" name="TextBox 3"/>
          <p:cNvSpPr txBox="1">
            <a:spLocks noChangeArrowheads="1"/>
          </p:cNvSpPr>
          <p:nvPr userDrawn="1"/>
        </p:nvSpPr>
        <p:spPr bwMode="auto">
          <a:xfrm>
            <a:off x="382631" y="4917710"/>
            <a:ext cx="3027363"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189"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pic>
        <p:nvPicPr>
          <p:cNvPr id="4" name="Picture 3">
            <a:extLst>
              <a:ext uri="{FF2B5EF4-FFF2-40B4-BE49-F238E27FC236}">
                <a16:creationId xmlns:a16="http://schemas.microsoft.com/office/drawing/2014/main" id="{0603E55B-CB4B-4D4C-84B7-7705802EE2D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3402172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Blue">
    <p:spTree>
      <p:nvGrpSpPr>
        <p:cNvPr id="1" name=""/>
        <p:cNvGrpSpPr/>
        <p:nvPr/>
      </p:nvGrpSpPr>
      <p:grpSpPr>
        <a:xfrm>
          <a:off x="0" y="0"/>
          <a:ext cx="0" cy="0"/>
          <a:chOff x="0" y="0"/>
          <a:chExt cx="0" cy="0"/>
        </a:xfrm>
      </p:grpSpPr>
      <p:sp>
        <p:nvSpPr>
          <p:cNvPr id="9" name="Title 1"/>
          <p:cNvSpPr>
            <a:spLocks noGrp="1"/>
          </p:cNvSpPr>
          <p:nvPr>
            <p:ph type="title"/>
          </p:nvPr>
        </p:nvSpPr>
        <p:spPr>
          <a:xfrm>
            <a:off x="352323" y="347868"/>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endParaRPr lang="en-US" dirty="0"/>
          </a:p>
        </p:txBody>
      </p:sp>
      <p:sp>
        <p:nvSpPr>
          <p:cNvPr id="11" name="TextBox 3"/>
          <p:cNvSpPr txBox="1">
            <a:spLocks noChangeArrowheads="1"/>
          </p:cNvSpPr>
          <p:nvPr userDrawn="1"/>
        </p:nvSpPr>
        <p:spPr bwMode="auto">
          <a:xfrm>
            <a:off x="382631" y="4917710"/>
            <a:ext cx="3027363"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pic>
        <p:nvPicPr>
          <p:cNvPr id="4" name="Picture 3">
            <a:extLst>
              <a:ext uri="{FF2B5EF4-FFF2-40B4-BE49-F238E27FC236}">
                <a16:creationId xmlns:a16="http://schemas.microsoft.com/office/drawing/2014/main" id="{0BAFC878-89EA-054F-95A6-36EC0145084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167409895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10" name="Content Placeholder 2"/>
          <p:cNvSpPr>
            <a:spLocks noGrp="1"/>
          </p:cNvSpPr>
          <p:nvPr>
            <p:ph idx="1"/>
          </p:nvPr>
        </p:nvSpPr>
        <p:spPr>
          <a:xfrm>
            <a:off x="457200" y="1200151"/>
            <a:ext cx="8229600" cy="3394472"/>
          </a:xfrm>
        </p:spPr>
        <p:txBody>
          <a:bodyPr/>
          <a:lstStyle>
            <a:lvl1pPr>
              <a:defRPr>
                <a:solidFill>
                  <a:schemeClr val="accent6">
                    <a:lumMod val="50000"/>
                    <a:lumOff val="50000"/>
                  </a:schemeClr>
                </a:solidFill>
              </a:defRPr>
            </a:lvl1pPr>
            <a:lvl2pPr>
              <a:defRPr>
                <a:solidFill>
                  <a:schemeClr val="accent6">
                    <a:lumMod val="50000"/>
                    <a:lumOff val="50000"/>
                  </a:schemeClr>
                </a:solidFill>
              </a:defRPr>
            </a:lvl2pPr>
            <a:lvl3pPr>
              <a:defRPr>
                <a:solidFill>
                  <a:schemeClr val="accent6">
                    <a:lumMod val="50000"/>
                    <a:lumOff val="50000"/>
                  </a:schemeClr>
                </a:solidFill>
              </a:defRPr>
            </a:lvl3pPr>
            <a:lvl4pPr>
              <a:defRPr>
                <a:solidFill>
                  <a:schemeClr val="accent6">
                    <a:lumMod val="50000"/>
                    <a:lumOff val="50000"/>
                  </a:schemeClr>
                </a:solidFill>
              </a:defRPr>
            </a:lvl4pPr>
            <a:lvl5pPr>
              <a:defRPr>
                <a:solidFill>
                  <a:schemeClr val="accent6">
                    <a:lumMod val="50000"/>
                    <a:lumOff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p:txBody>
          <a:bodyPr/>
          <a:lstStyle>
            <a:lvl1pPr>
              <a:defRPr>
                <a:solidFill>
                  <a:schemeClr val="accent1"/>
                </a:solidFill>
              </a:defRPr>
            </a:lvl1pPr>
          </a:lstStyle>
          <a:p>
            <a:r>
              <a:rPr lang="en-US" dirty="0"/>
              <a:t>Click to edit Master title style</a:t>
            </a:r>
          </a:p>
        </p:txBody>
      </p:sp>
      <p:pic>
        <p:nvPicPr>
          <p:cNvPr id="5" name="Picture 4">
            <a:extLst>
              <a:ext uri="{FF2B5EF4-FFF2-40B4-BE49-F238E27FC236}">
                <a16:creationId xmlns:a16="http://schemas.microsoft.com/office/drawing/2014/main" id="{23F4F934-453C-4444-8E11-88C0C98BCD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1965371136"/>
      </p:ext>
    </p:extLst>
  </p:cSld>
  <p:clrMapOvr>
    <a:masterClrMapping/>
  </p:clrMapOvr>
  <p:extLst mod="1">
    <p:ext uri="{DCECCB84-F9BA-43D5-87BE-67443E8EF086}">
      <p15:sldGuideLst xmlns:p15="http://schemas.microsoft.com/office/powerpoint/2012/main">
        <p15:guide id="1" orient="horz" pos="468">
          <p15:clr>
            <a:srgbClr val="FBAE40"/>
          </p15:clr>
        </p15:guide>
        <p15:guide id="2" pos="3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ubtitle, Content">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4" name="Title 3"/>
          <p:cNvSpPr>
            <a:spLocks noGrp="1"/>
          </p:cNvSpPr>
          <p:nvPr>
            <p:ph type="title"/>
          </p:nvPr>
        </p:nvSpPr>
        <p:spPr>
          <a:xfrm>
            <a:off x="284559" y="284561"/>
            <a:ext cx="8568928" cy="342900"/>
          </a:xfrm>
          <a:effectLst/>
        </p:spPr>
        <p:txBody>
          <a:bodyPr/>
          <a:lstStyle>
            <a:lvl1pPr>
              <a:defRPr>
                <a:effectLst/>
                <a:latin typeface="Impact" charset="0"/>
                <a:ea typeface="Impact" charset="0"/>
                <a:cs typeface="Impact" charset="0"/>
              </a:defRPr>
            </a:lvl1pPr>
          </a:lstStyle>
          <a:p>
            <a:r>
              <a:rPr lang="en-US"/>
              <a:t>Click to edit Master title style</a:t>
            </a:r>
            <a:endParaRPr lang="en-GB"/>
          </a:p>
        </p:txBody>
      </p:sp>
      <p:sp>
        <p:nvSpPr>
          <p:cNvPr id="5" name="Content Placeholder 4"/>
          <p:cNvSpPr>
            <a:spLocks noGrp="1"/>
          </p:cNvSpPr>
          <p:nvPr>
            <p:ph sz="quarter" idx="15"/>
          </p:nvPr>
        </p:nvSpPr>
        <p:spPr>
          <a:xfrm>
            <a:off x="284558" y="971551"/>
            <a:ext cx="8572500" cy="3714750"/>
          </a:xfrm>
        </p:spPr>
        <p:txBody>
          <a:bodyPr/>
          <a:lstStyle>
            <a:lvl1pPr marL="0" marR="0" indent="0" algn="l" defTabSz="685783" rtl="0" eaLnBrk="1" fontAlgn="auto" latinLnBrk="0" hangingPunct="1">
              <a:lnSpc>
                <a:spcPct val="110000"/>
              </a:lnSpc>
              <a:spcBef>
                <a:spcPts val="0"/>
              </a:spcBef>
              <a:spcAft>
                <a:spcPts val="450"/>
              </a:spcAft>
              <a:buClrTx/>
              <a:buSzTx/>
              <a:buFont typeface="Arial" panose="020B0604020202020204" pitchFamily="34" charset="0"/>
              <a:buNone/>
              <a:tabLst/>
              <a:defRPr sz="1500"/>
            </a:lvl1pPr>
            <a:lvl2pPr marL="136919" marR="0" indent="-136919" algn="l" defTabSz="685783" rtl="0" eaLnBrk="1" fontAlgn="auto" latinLnBrk="0" hangingPunct="1">
              <a:lnSpc>
                <a:spcPct val="110000"/>
              </a:lnSpc>
              <a:spcBef>
                <a:spcPts val="0"/>
              </a:spcBef>
              <a:spcAft>
                <a:spcPts val="450"/>
              </a:spcAft>
              <a:buClrTx/>
              <a:buSzTx/>
              <a:buFont typeface="Arial" panose="020B0604020202020204" pitchFamily="34" charset="0"/>
              <a:buChar char="•"/>
              <a:tabLst/>
              <a:defRPr sz="1500"/>
            </a:lvl2pPr>
            <a:lvl3pPr marL="267884" marR="0" indent="-130966" algn="l" defTabSz="685783" rtl="0" eaLnBrk="1" fontAlgn="auto" latinLnBrk="0" hangingPunct="1">
              <a:lnSpc>
                <a:spcPct val="110000"/>
              </a:lnSpc>
              <a:spcBef>
                <a:spcPts val="0"/>
              </a:spcBef>
              <a:spcAft>
                <a:spcPts val="450"/>
              </a:spcAft>
              <a:buClrTx/>
              <a:buSzTx/>
              <a:buFont typeface="Arial" panose="020B0604020202020204" pitchFamily="34" charset="0"/>
              <a:buChar char="•"/>
              <a:tabLst/>
              <a:defRPr sz="1500"/>
            </a:lvl3pPr>
            <a:lvl4pPr marL="404803" marR="0" indent="-136919" algn="l" defTabSz="685783" rtl="0" eaLnBrk="1" fontAlgn="auto" latinLnBrk="0" hangingPunct="1">
              <a:lnSpc>
                <a:spcPct val="110000"/>
              </a:lnSpc>
              <a:spcBef>
                <a:spcPts val="0"/>
              </a:spcBef>
              <a:spcAft>
                <a:spcPts val="450"/>
              </a:spcAft>
              <a:buClrTx/>
              <a:buSzTx/>
              <a:buFont typeface="Arial" panose="020B0604020202020204" pitchFamily="34" charset="0"/>
              <a:buChar char="•"/>
              <a:tabLst/>
              <a:defRPr sz="1500"/>
            </a:lvl4pPr>
            <a:lvl5pPr marL="535768" marR="0" indent="-130966" algn="l" defTabSz="685783" rtl="0" eaLnBrk="1" fontAlgn="auto" latinLnBrk="0" hangingPunct="1">
              <a:lnSpc>
                <a:spcPct val="110000"/>
              </a:lnSpc>
              <a:spcBef>
                <a:spcPts val="0"/>
              </a:spcBef>
              <a:spcAft>
                <a:spcPts val="450"/>
              </a:spcAft>
              <a:buClrTx/>
              <a:buSzTx/>
              <a:buFont typeface="Arial" panose="020B0604020202020204" pitchFamily="34" charset="0"/>
              <a:buChar char="•"/>
              <a:tabLst/>
              <a:defRPr sz="1500"/>
            </a:lvl5pPr>
          </a:lstStyle>
          <a:p>
            <a:pPr marL="0" marR="0" lvl="0" indent="0" algn="l" defTabSz="685783" rtl="0" eaLnBrk="1" fontAlgn="auto" latinLnBrk="0" hangingPunct="1">
              <a:lnSpc>
                <a:spcPct val="110000"/>
              </a:lnSpc>
              <a:spcBef>
                <a:spcPts val="0"/>
              </a:spcBef>
              <a:spcAft>
                <a:spcPts val="450"/>
              </a:spcAft>
              <a:buClrTx/>
              <a:buSzTx/>
              <a:buFont typeface="Arial" panose="020B0604020202020204" pitchFamily="34" charset="0"/>
              <a:buNone/>
              <a:tabLst/>
              <a:defRPr/>
            </a:pPr>
            <a:r>
              <a:rPr kumimoji="0" lang="en-US" sz="1500" b="0" i="0" u="none" strike="noStrike" kern="1200" cap="none" spc="0" normalizeH="0" baseline="0" noProof="0">
                <a:ln>
                  <a:noFill/>
                </a:ln>
                <a:solidFill>
                  <a:prstClr val="black"/>
                </a:solidFill>
                <a:effectLst/>
                <a:uLnTx/>
                <a:uFillTx/>
                <a:latin typeface="+mn-lt"/>
                <a:ea typeface="+mj-ea"/>
                <a:cs typeface="+mj-cs"/>
              </a:rPr>
              <a:t>Edit Master text styles</a:t>
            </a:r>
          </a:p>
          <a:p>
            <a:pPr marL="0" marR="0" lvl="1" indent="0" algn="l" defTabSz="685783" rtl="0" eaLnBrk="1" fontAlgn="auto" latinLnBrk="0" hangingPunct="1">
              <a:lnSpc>
                <a:spcPct val="110000"/>
              </a:lnSpc>
              <a:spcBef>
                <a:spcPts val="0"/>
              </a:spcBef>
              <a:spcAft>
                <a:spcPts val="450"/>
              </a:spcAft>
              <a:buClrTx/>
              <a:buSzTx/>
              <a:buFont typeface="Arial" panose="020B0604020202020204" pitchFamily="34" charset="0"/>
              <a:buNone/>
              <a:tabLst/>
              <a:defRPr/>
            </a:pPr>
            <a:r>
              <a:rPr kumimoji="0" lang="en-US" sz="1500" b="0" i="0" u="none" strike="noStrike" kern="1200" cap="none" spc="0" normalizeH="0" baseline="0" noProof="0">
                <a:ln>
                  <a:noFill/>
                </a:ln>
                <a:solidFill>
                  <a:prstClr val="black"/>
                </a:solidFill>
                <a:effectLst/>
                <a:uLnTx/>
                <a:uFillTx/>
                <a:latin typeface="+mn-lt"/>
                <a:ea typeface="+mj-ea"/>
                <a:cs typeface="+mj-cs"/>
              </a:rPr>
              <a:t>Second level</a:t>
            </a:r>
          </a:p>
          <a:p>
            <a:pPr marL="0" marR="0" lvl="2" indent="0" algn="l" defTabSz="685783" rtl="0" eaLnBrk="1" fontAlgn="auto" latinLnBrk="0" hangingPunct="1">
              <a:lnSpc>
                <a:spcPct val="110000"/>
              </a:lnSpc>
              <a:spcBef>
                <a:spcPts val="0"/>
              </a:spcBef>
              <a:spcAft>
                <a:spcPts val="450"/>
              </a:spcAft>
              <a:buClrTx/>
              <a:buSzTx/>
              <a:buFont typeface="Arial" panose="020B0604020202020204" pitchFamily="34" charset="0"/>
              <a:buNone/>
              <a:tabLst/>
              <a:defRPr/>
            </a:pPr>
            <a:r>
              <a:rPr kumimoji="0" lang="en-US" sz="1500" b="0" i="0" u="none" strike="noStrike" kern="1200" cap="none" spc="0" normalizeH="0" baseline="0" noProof="0">
                <a:ln>
                  <a:noFill/>
                </a:ln>
                <a:solidFill>
                  <a:prstClr val="black"/>
                </a:solidFill>
                <a:effectLst/>
                <a:uLnTx/>
                <a:uFillTx/>
                <a:latin typeface="+mn-lt"/>
                <a:ea typeface="+mj-ea"/>
                <a:cs typeface="+mj-cs"/>
              </a:rPr>
              <a:t>Third level</a:t>
            </a:r>
          </a:p>
          <a:p>
            <a:pPr marL="0" marR="0" lvl="3" indent="0" algn="l" defTabSz="685783" rtl="0" eaLnBrk="1" fontAlgn="auto" latinLnBrk="0" hangingPunct="1">
              <a:lnSpc>
                <a:spcPct val="110000"/>
              </a:lnSpc>
              <a:spcBef>
                <a:spcPts val="0"/>
              </a:spcBef>
              <a:spcAft>
                <a:spcPts val="450"/>
              </a:spcAft>
              <a:buClrTx/>
              <a:buSzTx/>
              <a:buFont typeface="Arial" panose="020B0604020202020204" pitchFamily="34" charset="0"/>
              <a:buNone/>
              <a:tabLst/>
              <a:defRPr/>
            </a:pPr>
            <a:r>
              <a:rPr kumimoji="0" lang="en-US" sz="1500" b="0" i="0" u="none" strike="noStrike" kern="1200" cap="none" spc="0" normalizeH="0" baseline="0" noProof="0">
                <a:ln>
                  <a:noFill/>
                </a:ln>
                <a:solidFill>
                  <a:prstClr val="black"/>
                </a:solidFill>
                <a:effectLst/>
                <a:uLnTx/>
                <a:uFillTx/>
                <a:latin typeface="+mn-lt"/>
                <a:ea typeface="+mj-ea"/>
                <a:cs typeface="+mj-cs"/>
              </a:rPr>
              <a:t>Fourth level</a:t>
            </a:r>
          </a:p>
          <a:p>
            <a:pPr marL="0" marR="0" lvl="4" indent="0" algn="l" defTabSz="685783" rtl="0" eaLnBrk="1" fontAlgn="auto" latinLnBrk="0" hangingPunct="1">
              <a:lnSpc>
                <a:spcPct val="110000"/>
              </a:lnSpc>
              <a:spcBef>
                <a:spcPts val="0"/>
              </a:spcBef>
              <a:spcAft>
                <a:spcPts val="450"/>
              </a:spcAft>
              <a:buClrTx/>
              <a:buSzTx/>
              <a:buFont typeface="Arial" panose="020B0604020202020204" pitchFamily="34" charset="0"/>
              <a:buNone/>
              <a:tabLst/>
              <a:defRPr/>
            </a:pPr>
            <a:r>
              <a:rPr kumimoji="0" lang="en-US" sz="1500" b="0" i="0" u="none" strike="noStrike" kern="1200" cap="none" spc="0" normalizeH="0" baseline="0" noProof="0">
                <a:ln>
                  <a:noFill/>
                </a:ln>
                <a:solidFill>
                  <a:prstClr val="black"/>
                </a:solidFill>
                <a:effectLst/>
                <a:uLnTx/>
                <a:uFillTx/>
                <a:latin typeface="+mn-lt"/>
                <a:ea typeface="+mj-ea"/>
                <a:cs typeface="+mj-cs"/>
              </a:rPr>
              <a:t>Fifth level</a:t>
            </a:r>
            <a:endParaRPr kumimoji="0" lang="en-GB" sz="900" b="0" i="0" u="none" strike="noStrike" kern="1200" cap="none" spc="0" normalizeH="0" baseline="0" noProof="0">
              <a:ln>
                <a:noFill/>
              </a:ln>
              <a:solidFill>
                <a:prstClr val="black"/>
              </a:solidFill>
              <a:effectLst/>
              <a:uLnTx/>
              <a:uFillTx/>
              <a:latin typeface="+mn-lt"/>
              <a:ea typeface="+mn-ea"/>
              <a:cs typeface="+mn-cs"/>
            </a:endParaRPr>
          </a:p>
        </p:txBody>
      </p:sp>
      <p:sp>
        <p:nvSpPr>
          <p:cNvPr id="6" name="Text Placeholder 4"/>
          <p:cNvSpPr>
            <a:spLocks noGrp="1"/>
          </p:cNvSpPr>
          <p:nvPr>
            <p:ph type="body" sz="quarter" idx="10"/>
          </p:nvPr>
        </p:nvSpPr>
        <p:spPr>
          <a:xfrm>
            <a:off x="285750" y="630936"/>
            <a:ext cx="8572500" cy="274320"/>
          </a:xfrm>
          <a:effectLst>
            <a:outerShdw blurRad="50800" dist="50800" dir="5400000" algn="ctr" rotWithShape="0">
              <a:schemeClr val="bg1"/>
            </a:outerShdw>
          </a:effectLst>
        </p:spPr>
        <p:txBody>
          <a:bodyPr/>
          <a:lstStyle>
            <a:lvl1pPr>
              <a:defRPr sz="1800">
                <a:solidFill>
                  <a:schemeClr val="accent1"/>
                </a:solidFill>
                <a:effectLst>
                  <a:outerShdw blurRad="50800" dist="50800" dir="5400000" algn="ctr" rotWithShape="0">
                    <a:schemeClr val="bg1"/>
                  </a:outerShdw>
                </a:effectLst>
              </a:defRPr>
            </a:lvl1pPr>
          </a:lstStyle>
          <a:p>
            <a:pPr lvl="0"/>
            <a:r>
              <a:rPr lang="en-US"/>
              <a:t>Edit Master text styles</a:t>
            </a:r>
          </a:p>
        </p:txBody>
      </p:sp>
      <p:sp>
        <p:nvSpPr>
          <p:cNvPr id="8" name="TextBox 7"/>
          <p:cNvSpPr txBox="1"/>
          <p:nvPr userDrawn="1"/>
        </p:nvSpPr>
        <p:spPr>
          <a:xfrm>
            <a:off x="8693110" y="4947302"/>
            <a:ext cx="164011" cy="92333"/>
          </a:xfrm>
          <a:prstGeom prst="rect">
            <a:avLst/>
          </a:prstGeom>
          <a:noFill/>
        </p:spPr>
        <p:txBody>
          <a:bodyPr wrap="square" lIns="0" tIns="0" rIns="0" bIns="0" rtlCol="0">
            <a:spAutoFit/>
          </a:bodyPr>
          <a:lstStyle/>
          <a:p>
            <a:pPr marL="0" marR="0" lvl="0" indent="0" algn="r" defTabSz="685783" rtl="0" eaLnBrk="1" fontAlgn="auto" latinLnBrk="0" hangingPunct="1">
              <a:lnSpc>
                <a:spcPct val="100000"/>
              </a:lnSpc>
              <a:spcBef>
                <a:spcPts val="0"/>
              </a:spcBef>
              <a:spcAft>
                <a:spcPts val="0"/>
              </a:spcAft>
              <a:buClrTx/>
              <a:buSzTx/>
              <a:buFontTx/>
              <a:buNone/>
              <a:tabLst/>
              <a:defRPr/>
            </a:pPr>
            <a:fld id="{29B7B62B-0732-4BEA-A6C8-5CF96588F2B9}" type="slidenum">
              <a:rPr kumimoji="0" lang="en-US" sz="600" b="0" i="0" u="none" strike="noStrike" kern="1200" cap="none" spc="0" normalizeH="0" baseline="0" noProof="0" smtClean="0">
                <a:ln>
                  <a:noFill/>
                </a:ln>
                <a:solidFill>
                  <a:prstClr val="black"/>
                </a:solidFill>
                <a:effectLst/>
                <a:uLnTx/>
                <a:uFillTx/>
                <a:latin typeface="3M Circular TT Book"/>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600" b="0" i="0" u="none" strike="noStrike" kern="1200" cap="none" spc="0" normalizeH="0" baseline="0" noProof="0" dirty="0">
              <a:ln>
                <a:noFill/>
              </a:ln>
              <a:solidFill>
                <a:prstClr val="black"/>
              </a:solidFill>
              <a:effectLst/>
              <a:uLnTx/>
              <a:uFillTx/>
              <a:latin typeface="3M Circular TT Book"/>
              <a:ea typeface="+mn-ea"/>
              <a:cs typeface="+mn-cs"/>
            </a:endParaRPr>
          </a:p>
        </p:txBody>
      </p:sp>
      <p:sp>
        <p:nvSpPr>
          <p:cNvPr id="15" name="Footer Placeholder 3"/>
          <p:cNvSpPr txBox="1">
            <a:spLocks/>
          </p:cNvSpPr>
          <p:nvPr userDrawn="1"/>
        </p:nvSpPr>
        <p:spPr bwMode="auto">
          <a:xfrm>
            <a:off x="1458712" y="4947302"/>
            <a:ext cx="754380" cy="138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lstStyle>
            <a:lvl1pPr eaLnBrk="0" hangingPunct="0">
              <a:defRPr sz="2400">
                <a:solidFill>
                  <a:schemeClr val="tx1"/>
                </a:solidFill>
                <a:latin typeface="Arial" charset="0"/>
                <a:ea typeface="ＭＳ Ｐゴシック" charset="0"/>
                <a:cs typeface="Arial" charset="0"/>
              </a:defRPr>
            </a:lvl1pPr>
            <a:lvl2pPr marL="742950" indent="-285750" eaLnBrk="0" hangingPunct="0">
              <a:defRPr sz="2400">
                <a:solidFill>
                  <a:schemeClr val="tx1"/>
                </a:solidFill>
                <a:latin typeface="Arial" charset="0"/>
                <a:ea typeface="Arial" charset="0"/>
                <a:cs typeface="Arial" charset="0"/>
              </a:defRPr>
            </a:lvl2pPr>
            <a:lvl3pPr marL="1143000" indent="-228600" eaLnBrk="0" hangingPunct="0">
              <a:defRPr sz="2400">
                <a:solidFill>
                  <a:schemeClr val="tx1"/>
                </a:solidFill>
                <a:latin typeface="Arial" charset="0"/>
                <a:ea typeface="Arial" charset="0"/>
                <a:cs typeface="Arial" charset="0"/>
              </a:defRPr>
            </a:lvl3pPr>
            <a:lvl4pPr marL="1600200" indent="-228600" eaLnBrk="0" hangingPunct="0">
              <a:defRPr sz="2400">
                <a:solidFill>
                  <a:schemeClr val="tx1"/>
                </a:solidFill>
                <a:latin typeface="Arial" charset="0"/>
                <a:ea typeface="Arial" charset="0"/>
                <a:cs typeface="Arial" charset="0"/>
              </a:defRPr>
            </a:lvl4pPr>
            <a:lvl5pPr marL="2057400" indent="-228600" eaLnBrk="0" hangingPunct="0">
              <a:defRPr sz="2400">
                <a:solidFill>
                  <a:schemeClr val="tx1"/>
                </a:solidFill>
                <a:latin typeface="Arial" charset="0"/>
                <a:ea typeface="Arial" charset="0"/>
                <a:cs typeface="Arial" charset="0"/>
              </a:defRPr>
            </a:lvl5pPr>
            <a:lvl6pPr marL="2514600" indent="-228600" eaLnBrk="0" fontAlgn="base" hangingPunct="0">
              <a:spcBef>
                <a:spcPct val="0"/>
              </a:spcBef>
              <a:spcAft>
                <a:spcPct val="0"/>
              </a:spcAft>
              <a:defRPr sz="2400">
                <a:solidFill>
                  <a:schemeClr val="tx1"/>
                </a:solidFill>
                <a:latin typeface="Arial" charset="0"/>
                <a:ea typeface="Arial" charset="0"/>
                <a:cs typeface="Arial" charset="0"/>
              </a:defRPr>
            </a:lvl6pPr>
            <a:lvl7pPr marL="2971800" indent="-228600" eaLnBrk="0" fontAlgn="base" hangingPunct="0">
              <a:spcBef>
                <a:spcPct val="0"/>
              </a:spcBef>
              <a:spcAft>
                <a:spcPct val="0"/>
              </a:spcAft>
              <a:defRPr sz="2400">
                <a:solidFill>
                  <a:schemeClr val="tx1"/>
                </a:solidFill>
                <a:latin typeface="Arial" charset="0"/>
                <a:ea typeface="Arial" charset="0"/>
                <a:cs typeface="Arial" charset="0"/>
              </a:defRPr>
            </a:lvl7pPr>
            <a:lvl8pPr marL="3429000" indent="-228600" eaLnBrk="0" fontAlgn="base" hangingPunct="0">
              <a:spcBef>
                <a:spcPct val="0"/>
              </a:spcBef>
              <a:spcAft>
                <a:spcPct val="0"/>
              </a:spcAft>
              <a:defRPr sz="2400">
                <a:solidFill>
                  <a:schemeClr val="tx1"/>
                </a:solidFill>
                <a:latin typeface="Arial" charset="0"/>
                <a:ea typeface="Arial" charset="0"/>
                <a:cs typeface="Arial" charset="0"/>
              </a:defRPr>
            </a:lvl8pPr>
            <a:lvl9pPr marL="3886200" indent="-228600" eaLnBrk="0" fontAlgn="base" hangingPunct="0">
              <a:spcBef>
                <a:spcPct val="0"/>
              </a:spcBef>
              <a:spcAft>
                <a:spcPct val="0"/>
              </a:spcAft>
              <a:defRPr sz="2400">
                <a:solidFill>
                  <a:schemeClr val="tx1"/>
                </a:solidFill>
                <a:latin typeface="Arial" charset="0"/>
                <a:ea typeface="Arial" charset="0"/>
                <a:cs typeface="Arial" charset="0"/>
              </a:defRPr>
            </a:lvl9pPr>
          </a:lstStyle>
          <a:p>
            <a:pPr marL="0" marR="0" lvl="0" indent="0" algn="l" defTabSz="685783" rtl="0" eaLnBrk="1" fontAlgn="base" latinLnBrk="0" hangingPunct="1">
              <a:lnSpc>
                <a:spcPct val="100000"/>
              </a:lnSpc>
              <a:spcBef>
                <a:spcPct val="0"/>
              </a:spcBef>
              <a:spcAft>
                <a:spcPct val="0"/>
              </a:spcAft>
              <a:buClrTx/>
              <a:buSzTx/>
              <a:buFontTx/>
              <a:buNone/>
              <a:tabLst/>
              <a:defRPr/>
            </a:pPr>
            <a:endParaRPr kumimoji="0" lang="en-US" sz="600" b="0" i="0" u="none" strike="noStrike" kern="1200" cap="none" spc="0" normalizeH="0" baseline="0" noProof="0" dirty="0">
              <a:ln>
                <a:noFill/>
              </a:ln>
              <a:solidFill>
                <a:prstClr val="black"/>
              </a:solidFill>
              <a:effectLst/>
              <a:uLnTx/>
              <a:uFillTx/>
              <a:latin typeface="3M Circular TT Book" panose="020B0604020101020102" pitchFamily="34" charset="0"/>
              <a:ea typeface="ＭＳ Ｐゴシック" charset="0"/>
              <a:cs typeface="3M Circular TT Book" panose="020B0604020101020102" pitchFamily="34" charset="0"/>
            </a:endParaRPr>
          </a:p>
        </p:txBody>
      </p:sp>
    </p:spTree>
    <p:extLst>
      <p:ext uri="{BB962C8B-B14F-4D97-AF65-F5344CB8AC3E}">
        <p14:creationId xmlns:p14="http://schemas.microsoft.com/office/powerpoint/2010/main" val="201311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texture">
    <p:spTree>
      <p:nvGrpSpPr>
        <p:cNvPr id="1" name=""/>
        <p:cNvGrpSpPr/>
        <p:nvPr/>
      </p:nvGrpSpPr>
      <p:grpSpPr>
        <a:xfrm>
          <a:off x="0" y="0"/>
          <a:ext cx="0" cy="0"/>
          <a:chOff x="0" y="0"/>
          <a:chExt cx="0" cy="0"/>
        </a:xfrm>
      </p:grpSpPr>
      <p:sp>
        <p:nvSpPr>
          <p:cNvPr id="5" name="TextBox 3"/>
          <p:cNvSpPr txBox="1">
            <a:spLocks noChangeArrowheads="1"/>
          </p:cNvSpPr>
          <p:nvPr userDrawn="1"/>
        </p:nvSpPr>
        <p:spPr bwMode="auto">
          <a:xfrm>
            <a:off x="382631" y="4917710"/>
            <a:ext cx="3027363" cy="10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pic>
        <p:nvPicPr>
          <p:cNvPr id="4" name="Picture 3">
            <a:extLst>
              <a:ext uri="{FF2B5EF4-FFF2-40B4-BE49-F238E27FC236}">
                <a16:creationId xmlns:a16="http://schemas.microsoft.com/office/drawing/2014/main" id="{DA4C2752-F78C-314A-A093-2F2459D2F44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70408" y="4615293"/>
            <a:ext cx="537710" cy="321469"/>
          </a:xfrm>
          <a:prstGeom prst="rect">
            <a:avLst/>
          </a:prstGeom>
        </p:spPr>
      </p:pic>
    </p:spTree>
    <p:extLst>
      <p:ext uri="{BB962C8B-B14F-4D97-AF65-F5344CB8AC3E}">
        <p14:creationId xmlns:p14="http://schemas.microsoft.com/office/powerpoint/2010/main" val="256448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Title Slide 1 Orange">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pic>
        <p:nvPicPr>
          <p:cNvPr id="2" name="Picture 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5" name="Text Placeholder 4"/>
          <p:cNvSpPr>
            <a:spLocks noGrp="1"/>
          </p:cNvSpPr>
          <p:nvPr>
            <p:ph type="body" sz="quarter" idx="10" hasCustomPrompt="1"/>
          </p:nvPr>
        </p:nvSpPr>
        <p:spPr>
          <a:xfrm>
            <a:off x="929390" y="1521500"/>
            <a:ext cx="7306748" cy="704539"/>
          </a:xfrm>
        </p:spPr>
        <p:txBody>
          <a:bodyPr lIns="0" tIns="0" rIns="0" bIns="0"/>
          <a:lstStyle>
            <a:lvl1pPr>
              <a:defRPr sz="6000" b="0" i="0" spc="300">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Tree>
    <p:extLst>
      <p:ext uri="{BB962C8B-B14F-4D97-AF65-F5344CB8AC3E}">
        <p14:creationId xmlns:p14="http://schemas.microsoft.com/office/powerpoint/2010/main" val="2450009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1_Title Slide 1 Orang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5" name="Text Placeholder 4"/>
          <p:cNvSpPr>
            <a:spLocks noGrp="1"/>
          </p:cNvSpPr>
          <p:nvPr>
            <p:ph type="body" sz="quarter" idx="10" hasCustomPrompt="1"/>
          </p:nvPr>
        </p:nvSpPr>
        <p:spPr>
          <a:xfrm>
            <a:off x="929390" y="1521500"/>
            <a:ext cx="7306748" cy="704539"/>
          </a:xfrm>
        </p:spPr>
        <p:txBody>
          <a:bodyPr lIns="0" tIns="0" rIns="0" bIns="0"/>
          <a:lstStyle>
            <a:lvl1pPr>
              <a:defRPr sz="6000" b="0" i="0" spc="300">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Tree>
    <p:extLst>
      <p:ext uri="{BB962C8B-B14F-4D97-AF65-F5344CB8AC3E}">
        <p14:creationId xmlns:p14="http://schemas.microsoft.com/office/powerpoint/2010/main" val="1139385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2_Title Slide 1 Orange">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D80521C-6DD5-4D3F-91E5-72E3C7D5C319}"/>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3" name="Rectangle 2">
            <a:extLst>
              <a:ext uri="{FF2B5EF4-FFF2-40B4-BE49-F238E27FC236}">
                <a16:creationId xmlns:a16="http://schemas.microsoft.com/office/drawing/2014/main" id="{390B6EA0-C635-46E6-8282-265B143A2F20}"/>
              </a:ext>
            </a:extLst>
          </p:cNvPr>
          <p:cNvSpPr/>
          <p:nvPr userDrawn="1"/>
        </p:nvSpPr>
        <p:spPr>
          <a:xfrm>
            <a:off x="10764" y="0"/>
            <a:ext cx="9144000" cy="5143500"/>
          </a:xfrm>
          <a:prstGeom prst="rect">
            <a:avLst/>
          </a:prstGeom>
          <a:solidFill>
            <a:srgbClr val="191919">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5" name="Text Placeholder 4"/>
          <p:cNvSpPr>
            <a:spLocks noGrp="1"/>
          </p:cNvSpPr>
          <p:nvPr>
            <p:ph type="body" sz="quarter" idx="10" hasCustomPrompt="1"/>
          </p:nvPr>
        </p:nvSpPr>
        <p:spPr>
          <a:xfrm>
            <a:off x="929390" y="1521500"/>
            <a:ext cx="7306748" cy="704539"/>
          </a:xfrm>
        </p:spPr>
        <p:txBody>
          <a:bodyPr lIns="0" tIns="0" rIns="0" bIns="0"/>
          <a:lstStyle>
            <a:lvl1pPr>
              <a:defRPr sz="6000" b="0" i="0" spc="300">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Tree>
    <p:extLst>
      <p:ext uri="{BB962C8B-B14F-4D97-AF65-F5344CB8AC3E}">
        <p14:creationId xmlns:p14="http://schemas.microsoft.com/office/powerpoint/2010/main" val="74904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Header 1">
    <p:spTree>
      <p:nvGrpSpPr>
        <p:cNvPr id="1" name=""/>
        <p:cNvGrpSpPr/>
        <p:nvPr/>
      </p:nvGrpSpPr>
      <p:grpSpPr>
        <a:xfrm>
          <a:off x="0" y="0"/>
          <a:ext cx="0" cy="0"/>
          <a:chOff x="0" y="0"/>
          <a:chExt cx="0" cy="0"/>
        </a:xfrm>
      </p:grpSpPr>
      <p:sp>
        <p:nvSpPr>
          <p:cNvPr id="2" name="Title 1"/>
          <p:cNvSpPr>
            <a:spLocks noGrp="1"/>
          </p:cNvSpPr>
          <p:nvPr>
            <p:ph type="title"/>
          </p:nvPr>
        </p:nvSpPr>
        <p:spPr>
          <a:xfrm>
            <a:off x="396394" y="1969202"/>
            <a:ext cx="7772400" cy="930105"/>
          </a:xfrm>
        </p:spPr>
        <p:txBody>
          <a:bodyPr anchor="ctr">
            <a:noAutofit/>
          </a:bodyPr>
          <a:lstStyle>
            <a:lvl1pPr algn="l">
              <a:defRPr sz="4000" b="1" cap="none">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12483756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ReInvent Title Slide Orange">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7"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11" name="Text Placeholder 4"/>
          <p:cNvSpPr>
            <a:spLocks noGrp="1"/>
          </p:cNvSpPr>
          <p:nvPr>
            <p:ph type="body" sz="quarter" idx="11" hasCustomPrompt="1"/>
          </p:nvPr>
        </p:nvSpPr>
        <p:spPr>
          <a:xfrm>
            <a:off x="929390" y="2507149"/>
            <a:ext cx="7306748" cy="382250"/>
          </a:xfrm>
        </p:spPr>
        <p:txBody>
          <a:bodyPr lIns="0" tIns="0" rIns="0" bIns="0"/>
          <a:lstStyle>
            <a:lvl1pPr>
              <a:defRPr sz="2800" b="0" i="0" spc="30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2" name="Text Placeholder 4"/>
          <p:cNvSpPr>
            <a:spLocks noGrp="1"/>
          </p:cNvSpPr>
          <p:nvPr>
            <p:ph type="body" sz="quarter" idx="12" hasCustomPrompt="1"/>
          </p:nvPr>
        </p:nvSpPr>
        <p:spPr>
          <a:xfrm>
            <a:off x="929391" y="2953738"/>
            <a:ext cx="7306747" cy="209863"/>
          </a:xfrm>
        </p:spPr>
        <p:txBody>
          <a:bodyPr lIns="0" tIns="0" rIns="0" bIns="0"/>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13" name="Text Placeholder 4"/>
          <p:cNvSpPr>
            <a:spLocks noGrp="1"/>
          </p:cNvSpPr>
          <p:nvPr>
            <p:ph type="body" sz="quarter" idx="13" hasCustomPrompt="1"/>
          </p:nvPr>
        </p:nvSpPr>
        <p:spPr>
          <a:xfrm>
            <a:off x="929390" y="972510"/>
            <a:ext cx="7315199" cy="468442"/>
          </a:xfrm>
        </p:spPr>
        <p:txBody>
          <a:bodyPr lIns="0" tIns="0" rIns="0" bIns="0" anchor="b"/>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pic>
        <p:nvPicPr>
          <p:cNvPr id="9" name="Picture 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29390" y="1633258"/>
            <a:ext cx="3188181" cy="657205"/>
          </a:xfrm>
          <a:prstGeom prst="rect">
            <a:avLst/>
          </a:prstGeom>
        </p:spPr>
      </p:pic>
      <p:pic>
        <p:nvPicPr>
          <p:cNvPr id="15" name="Picture 14"/>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069952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Orange">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269" y="-1"/>
            <a:ext cx="9144000" cy="5143501"/>
          </a:xfrm>
          <a:prstGeom prst="rect">
            <a:avLst/>
          </a:prstGeom>
        </p:spPr>
      </p:pic>
      <p:sp>
        <p:nvSpPr>
          <p:cNvPr id="11"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5" name="Text Placeholder 4"/>
          <p:cNvSpPr>
            <a:spLocks noGrp="1"/>
          </p:cNvSpPr>
          <p:nvPr>
            <p:ph type="body" sz="quarter" idx="10" hasCustomPrompt="1"/>
          </p:nvPr>
        </p:nvSpPr>
        <p:spPr>
          <a:xfrm>
            <a:off x="929390" y="1988861"/>
            <a:ext cx="7306748" cy="429220"/>
          </a:xfrm>
        </p:spPr>
        <p:txBody>
          <a:bodyPr lIns="0" tIns="0" rIns="0" bIns="0"/>
          <a:lstStyle>
            <a:lvl1pPr>
              <a:defRPr sz="2800" b="0" i="0" spc="300">
                <a:latin typeface="Amazon Ember Light" charset="0"/>
                <a:ea typeface="Amazon Ember Light" charset="0"/>
                <a:cs typeface="Amazon Ember Light"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7" name="Text Placeholder 4"/>
          <p:cNvSpPr>
            <a:spLocks noGrp="1"/>
          </p:cNvSpPr>
          <p:nvPr>
            <p:ph type="body" sz="quarter" idx="12" hasCustomPrompt="1"/>
          </p:nvPr>
        </p:nvSpPr>
        <p:spPr>
          <a:xfrm>
            <a:off x="929391" y="2555240"/>
            <a:ext cx="7306747" cy="1188720"/>
          </a:xfrm>
        </p:spPr>
        <p:txBody>
          <a:bodyPr lIns="0" tIns="0" rIns="0" bIns="0"/>
          <a:lstStyle>
            <a:lvl1pPr>
              <a:lnSpc>
                <a:spcPct val="150000"/>
              </a:lnSpc>
              <a:defRPr sz="900" b="0" i="0" spc="5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sp>
        <p:nvSpPr>
          <p:cNvPr id="8" name="Text Placeholder 4"/>
          <p:cNvSpPr>
            <a:spLocks noGrp="1"/>
          </p:cNvSpPr>
          <p:nvPr>
            <p:ph type="body" sz="quarter" idx="13" hasCustomPrompt="1"/>
          </p:nvPr>
        </p:nvSpPr>
        <p:spPr>
          <a:xfrm>
            <a:off x="929390" y="1439870"/>
            <a:ext cx="7315199" cy="468442"/>
          </a:xfrm>
        </p:spPr>
        <p:txBody>
          <a:bodyPr lIns="0" tIns="0" rIns="0" bIns="0" anchor="b"/>
          <a:lstStyle>
            <a:lvl1pPr>
              <a:defRPr sz="1200" b="0" i="0" spc="300" baseline="0">
                <a:latin typeface="Amazon Ember" charset="0"/>
                <a:ea typeface="Amazon Ember" charset="0"/>
                <a:cs typeface="Amazon Ember" charset="0"/>
              </a:defRPr>
            </a:lvl1pPr>
            <a:lvl2pPr>
              <a:defRPr b="0" i="0">
                <a:latin typeface="Roboto Condensed Light" charset="0"/>
                <a:ea typeface="Roboto Condensed Light" charset="0"/>
                <a:cs typeface="Roboto Condensed Light" charset="0"/>
              </a:defRPr>
            </a:lvl2pPr>
            <a:lvl3pPr>
              <a:defRPr b="0" i="0">
                <a:latin typeface="Roboto Condensed Light" charset="0"/>
                <a:ea typeface="Roboto Condensed Light" charset="0"/>
                <a:cs typeface="Roboto Condensed Light" charset="0"/>
              </a:defRPr>
            </a:lvl3pPr>
            <a:lvl4pPr>
              <a:defRPr b="0" i="0">
                <a:latin typeface="Roboto Condensed Light" charset="0"/>
                <a:ea typeface="Roboto Condensed Light" charset="0"/>
                <a:cs typeface="Roboto Condensed Light" charset="0"/>
              </a:defRPr>
            </a:lvl4pPr>
            <a:lvl5pPr>
              <a:defRPr b="0" i="0">
                <a:latin typeface="Roboto Condensed Light" charset="0"/>
                <a:ea typeface="Roboto Condensed Light" charset="0"/>
                <a:cs typeface="Roboto Condensed Light" charset="0"/>
              </a:defRPr>
            </a:lvl5pPr>
          </a:lstStyle>
          <a:p>
            <a:pPr lvl="0"/>
            <a:r>
              <a:rPr lang="en-US" dirty="0"/>
              <a:t>CLICK TO EDIT MASTER TEXT STYLES</a:t>
            </a:r>
          </a:p>
        </p:txBody>
      </p:sp>
      <p:pic>
        <p:nvPicPr>
          <p:cNvPr id="12" name="Picture 1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626982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Orange">
    <p:spTree>
      <p:nvGrpSpPr>
        <p:cNvPr id="1" name=""/>
        <p:cNvGrpSpPr/>
        <p:nvPr/>
      </p:nvGrpSpPr>
      <p:grpSpPr>
        <a:xfrm>
          <a:off x="0" y="0"/>
          <a:ext cx="0" cy="0"/>
          <a:chOff x="0" y="0"/>
          <a:chExt cx="0" cy="0"/>
        </a:xfrm>
      </p:grpSpPr>
      <p:sp>
        <p:nvSpPr>
          <p:cNvPr id="9" name="Title 1"/>
          <p:cNvSpPr>
            <a:spLocks noGrp="1"/>
          </p:cNvSpPr>
          <p:nvPr>
            <p:ph type="title"/>
          </p:nvPr>
        </p:nvSpPr>
        <p:spPr>
          <a:xfrm>
            <a:off x="352323" y="347868"/>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endParaRPr lang="en-US" dirty="0"/>
          </a:p>
        </p:txBody>
      </p:sp>
      <p:sp>
        <p:nvSpPr>
          <p:cNvPr id="8"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798176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mp; Content Orange">
    <p:spTree>
      <p:nvGrpSpPr>
        <p:cNvPr id="1" name=""/>
        <p:cNvGrpSpPr/>
        <p:nvPr/>
      </p:nvGrpSpPr>
      <p:grpSpPr>
        <a:xfrm>
          <a:off x="0" y="0"/>
          <a:ext cx="0" cy="0"/>
          <a:chOff x="0" y="0"/>
          <a:chExt cx="0" cy="0"/>
        </a:xfrm>
      </p:grpSpPr>
      <p:sp>
        <p:nvSpPr>
          <p:cNvPr id="10"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2"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sp>
        <p:nvSpPr>
          <p:cNvPr id="7" name="Content Placeholder 6"/>
          <p:cNvSpPr>
            <a:spLocks noGrp="1"/>
          </p:cNvSpPr>
          <p:nvPr>
            <p:ph sz="quarter" idx="10"/>
          </p:nvPr>
        </p:nvSpPr>
        <p:spPr>
          <a:xfrm>
            <a:off x="356615" y="978195"/>
            <a:ext cx="8449055" cy="3232297"/>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992165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2 Content Orange">
    <p:spTree>
      <p:nvGrpSpPr>
        <p:cNvPr id="1" name=""/>
        <p:cNvGrpSpPr/>
        <p:nvPr/>
      </p:nvGrpSpPr>
      <p:grpSpPr>
        <a:xfrm>
          <a:off x="0" y="0"/>
          <a:ext cx="0" cy="0"/>
          <a:chOff x="0" y="0"/>
          <a:chExt cx="0" cy="0"/>
        </a:xfrm>
      </p:grpSpPr>
      <p:sp>
        <p:nvSpPr>
          <p:cNvPr id="13"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p:nvPr>
        </p:nvSpPr>
        <p:spPr>
          <a:xfrm>
            <a:off x="356615" y="978407"/>
            <a:ext cx="4171299" cy="3227832"/>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p:cNvSpPr>
            <a:spLocks noGrp="1"/>
          </p:cNvSpPr>
          <p:nvPr>
            <p:ph sz="quarter" idx="11"/>
          </p:nvPr>
        </p:nvSpPr>
        <p:spPr>
          <a:xfrm>
            <a:off x="4592177" y="978407"/>
            <a:ext cx="4213493" cy="3232085"/>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12865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mparison Orange">
    <p:spTree>
      <p:nvGrpSpPr>
        <p:cNvPr id="1" name=""/>
        <p:cNvGrpSpPr/>
        <p:nvPr/>
      </p:nvGrpSpPr>
      <p:grpSpPr>
        <a:xfrm>
          <a:off x="0" y="0"/>
          <a:ext cx="0" cy="0"/>
          <a:chOff x="0" y="0"/>
          <a:chExt cx="0" cy="0"/>
        </a:xfrm>
      </p:grpSpPr>
      <p:sp>
        <p:nvSpPr>
          <p:cNvPr id="15"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p:nvPr>
        </p:nvSpPr>
        <p:spPr>
          <a:xfrm>
            <a:off x="356613" y="1351892"/>
            <a:ext cx="4171300" cy="285860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p:cNvSpPr>
            <a:spLocks noGrp="1"/>
          </p:cNvSpPr>
          <p:nvPr>
            <p:ph sz="quarter" idx="11"/>
          </p:nvPr>
        </p:nvSpPr>
        <p:spPr>
          <a:xfrm>
            <a:off x="4592178" y="1351892"/>
            <a:ext cx="4213492" cy="285860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12" hasCustomPrompt="1"/>
          </p:nvPr>
        </p:nvSpPr>
        <p:spPr>
          <a:xfrm>
            <a:off x="4592177" y="978195"/>
            <a:ext cx="4213493" cy="373697"/>
          </a:xfrm>
        </p:spPr>
        <p:txBody>
          <a:bodyPr/>
          <a:lstStyle>
            <a:lvl1pPr>
              <a:defRPr sz="1800" b="0" i="0" spc="300">
                <a:latin typeface="Amazon Ember" charset="0"/>
                <a:ea typeface="Amazon Ember" charset="0"/>
                <a:cs typeface="Amazon Ember" charset="0"/>
              </a:defRPr>
            </a:lvl1pPr>
          </a:lstStyle>
          <a:p>
            <a:pPr lvl="0"/>
            <a:r>
              <a:rPr lang="en-US" dirty="0"/>
              <a:t>CLICK TO EDIT MASTER TEXT STYLES</a:t>
            </a:r>
          </a:p>
        </p:txBody>
      </p:sp>
      <p:sp>
        <p:nvSpPr>
          <p:cNvPr id="11" name="Content Placeholder 5"/>
          <p:cNvSpPr>
            <a:spLocks noGrp="1"/>
          </p:cNvSpPr>
          <p:nvPr>
            <p:ph sz="quarter" idx="13" hasCustomPrompt="1"/>
          </p:nvPr>
        </p:nvSpPr>
        <p:spPr>
          <a:xfrm>
            <a:off x="356614" y="978195"/>
            <a:ext cx="4171299" cy="373697"/>
          </a:xfrm>
        </p:spPr>
        <p:txBody>
          <a:bodyPr/>
          <a:lstStyle>
            <a:lvl1pPr>
              <a:defRPr sz="1800" b="0" i="0" spc="300">
                <a:latin typeface="Amazon Ember" charset="0"/>
                <a:ea typeface="Amazon Ember" charset="0"/>
                <a:cs typeface="Amazon Ember" charset="0"/>
              </a:defRPr>
            </a:lvl1pPr>
          </a:lstStyle>
          <a:p>
            <a:pPr lvl="0"/>
            <a:r>
              <a:rPr lang="en-US" dirty="0"/>
              <a:t>CLICK TO EDIT MASTER TEXT STYLES</a:t>
            </a:r>
          </a:p>
        </p:txBody>
      </p:sp>
      <p:sp>
        <p:nvSpPr>
          <p:cNvPr id="13"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9" name="Picture 8"/>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527241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3 Content Orange">
    <p:spTree>
      <p:nvGrpSpPr>
        <p:cNvPr id="1" name=""/>
        <p:cNvGrpSpPr/>
        <p:nvPr/>
      </p:nvGrpSpPr>
      <p:grpSpPr>
        <a:xfrm>
          <a:off x="0" y="0"/>
          <a:ext cx="0" cy="0"/>
          <a:chOff x="0" y="0"/>
          <a:chExt cx="0" cy="0"/>
        </a:xfrm>
      </p:grpSpPr>
      <p:sp>
        <p:nvSpPr>
          <p:cNvPr id="14"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p:nvPr>
        </p:nvSpPr>
        <p:spPr>
          <a:xfrm>
            <a:off x="356615"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p:cNvSpPr>
            <a:spLocks noGrp="1"/>
          </p:cNvSpPr>
          <p:nvPr>
            <p:ph sz="quarter" idx="11"/>
          </p:nvPr>
        </p:nvSpPr>
        <p:spPr>
          <a:xfrm>
            <a:off x="3195827"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6"/>
          <p:cNvSpPr>
            <a:spLocks noGrp="1"/>
          </p:cNvSpPr>
          <p:nvPr>
            <p:ph sz="quarter" idx="12"/>
          </p:nvPr>
        </p:nvSpPr>
        <p:spPr>
          <a:xfrm>
            <a:off x="6035039" y="978195"/>
            <a:ext cx="2770632" cy="3232561"/>
          </a:xfrm>
        </p:spPr>
        <p:txBody>
          <a:bodyPr/>
          <a:lstStyle>
            <a:lvl1pPr>
              <a:defRPr sz="1200" b="0" i="0" spc="50" baseline="0">
                <a:latin typeface="Amazon Ember" charset="0"/>
                <a:ea typeface="Amazon Ember" charset="0"/>
                <a:cs typeface="Amazon Ember" charset="0"/>
              </a:defRPr>
            </a:lvl1pPr>
            <a:lvl2pPr>
              <a:defRPr sz="1200" b="0" i="0" spc="50" baseline="0">
                <a:latin typeface="Amazon Ember" charset="0"/>
                <a:ea typeface="Amazon Ember" charset="0"/>
                <a:cs typeface="Amazon Ember" charset="0"/>
              </a:defRPr>
            </a:lvl2pPr>
            <a:lvl3pPr>
              <a:defRPr sz="1200" b="0" i="0" spc="50" baseline="0">
                <a:latin typeface="Amazon Ember" charset="0"/>
                <a:ea typeface="Amazon Ember" charset="0"/>
                <a:cs typeface="Amazon Ember" charset="0"/>
              </a:defRPr>
            </a:lvl3pPr>
            <a:lvl4pPr>
              <a:defRPr sz="1200" b="0" i="0" spc="50" baseline="0">
                <a:latin typeface="Amazon Ember" charset="0"/>
                <a:ea typeface="Amazon Ember" charset="0"/>
                <a:cs typeface="Amazon Ember" charset="0"/>
              </a:defRPr>
            </a:lvl4pPr>
            <a:lvl5pPr>
              <a:defRPr sz="1200" b="0" i="0" spc="50" baseline="0">
                <a:latin typeface="Amazon Ember" charset="0"/>
                <a:ea typeface="Amazon Ember" charset="0"/>
                <a:cs typeface="Amazon Ember"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11" name="Picture 10"/>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1283454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4 Content Graphics Orange">
    <p:spTree>
      <p:nvGrpSpPr>
        <p:cNvPr id="1" name=""/>
        <p:cNvGrpSpPr/>
        <p:nvPr/>
      </p:nvGrpSpPr>
      <p:grpSpPr>
        <a:xfrm>
          <a:off x="0" y="0"/>
          <a:ext cx="0" cy="0"/>
          <a:chOff x="0" y="0"/>
          <a:chExt cx="0" cy="0"/>
        </a:xfrm>
      </p:grpSpPr>
      <p:sp>
        <p:nvSpPr>
          <p:cNvPr id="20"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hasCustomPrompt="1"/>
          </p:nvPr>
        </p:nvSpPr>
        <p:spPr>
          <a:xfrm>
            <a:off x="367903" y="3611348"/>
            <a:ext cx="1946319"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0" name="Content Placeholder 6"/>
          <p:cNvSpPr>
            <a:spLocks noGrp="1"/>
          </p:cNvSpPr>
          <p:nvPr>
            <p:ph sz="quarter" idx="11" hasCustomPrompt="1"/>
          </p:nvPr>
        </p:nvSpPr>
        <p:spPr>
          <a:xfrm>
            <a:off x="2512605"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2" name="Content Placeholder 6"/>
          <p:cNvSpPr>
            <a:spLocks noGrp="1"/>
          </p:cNvSpPr>
          <p:nvPr>
            <p:ph sz="quarter" idx="12" hasCustomPrompt="1"/>
          </p:nvPr>
        </p:nvSpPr>
        <p:spPr>
          <a:xfrm>
            <a:off x="4658660"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9" name="Content Placeholder 6"/>
          <p:cNvSpPr>
            <a:spLocks noGrp="1"/>
          </p:cNvSpPr>
          <p:nvPr>
            <p:ph sz="quarter" idx="13" hasCustomPrompt="1"/>
          </p:nvPr>
        </p:nvSpPr>
        <p:spPr>
          <a:xfrm>
            <a:off x="6804716" y="3611348"/>
            <a:ext cx="1947672" cy="299258"/>
          </a:xfrm>
        </p:spPr>
        <p:txBody>
          <a:bodyPr/>
          <a:lstStyle>
            <a:lvl1pPr>
              <a:defRPr sz="12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6" name="Picture Placeholder 5"/>
          <p:cNvSpPr>
            <a:spLocks noGrp="1"/>
          </p:cNvSpPr>
          <p:nvPr>
            <p:ph type="pic" sz="quarter" idx="14"/>
          </p:nvPr>
        </p:nvSpPr>
        <p:spPr>
          <a:xfrm>
            <a:off x="463149" y="1648208"/>
            <a:ext cx="1746504" cy="1746504"/>
          </a:xfrm>
        </p:spPr>
        <p:txBody>
          <a:bodyPr/>
          <a:lstStyle>
            <a:lvl1pPr>
              <a:defRPr sz="1800"/>
            </a:lvl1pPr>
          </a:lstStyle>
          <a:p>
            <a:endParaRPr lang="en-US" dirty="0"/>
          </a:p>
        </p:txBody>
      </p:sp>
      <p:sp>
        <p:nvSpPr>
          <p:cNvPr id="13" name="Picture Placeholder 5"/>
          <p:cNvSpPr>
            <a:spLocks noGrp="1" noChangeAspect="1"/>
          </p:cNvSpPr>
          <p:nvPr>
            <p:ph type="pic" sz="quarter" idx="15"/>
          </p:nvPr>
        </p:nvSpPr>
        <p:spPr>
          <a:xfrm>
            <a:off x="2614635" y="1648208"/>
            <a:ext cx="1746504" cy="1746504"/>
          </a:xfrm>
        </p:spPr>
        <p:txBody>
          <a:bodyPr/>
          <a:lstStyle>
            <a:lvl1pPr>
              <a:defRPr sz="1800"/>
            </a:lvl1pPr>
          </a:lstStyle>
          <a:p>
            <a:endParaRPr lang="en-US" dirty="0"/>
          </a:p>
        </p:txBody>
      </p:sp>
      <p:sp>
        <p:nvSpPr>
          <p:cNvPr id="14" name="Picture Placeholder 5"/>
          <p:cNvSpPr>
            <a:spLocks noGrp="1" noChangeAspect="1"/>
          </p:cNvSpPr>
          <p:nvPr>
            <p:ph type="pic" sz="quarter" idx="16"/>
          </p:nvPr>
        </p:nvSpPr>
        <p:spPr>
          <a:xfrm>
            <a:off x="4766121" y="1648208"/>
            <a:ext cx="1746504" cy="1746504"/>
          </a:xfrm>
        </p:spPr>
        <p:txBody>
          <a:bodyPr/>
          <a:lstStyle>
            <a:lvl1pPr>
              <a:defRPr sz="1800"/>
            </a:lvl1pPr>
          </a:lstStyle>
          <a:p>
            <a:endParaRPr lang="en-US"/>
          </a:p>
        </p:txBody>
      </p:sp>
      <p:sp>
        <p:nvSpPr>
          <p:cNvPr id="15" name="Picture Placeholder 5"/>
          <p:cNvSpPr>
            <a:spLocks noGrp="1" noChangeAspect="1"/>
          </p:cNvSpPr>
          <p:nvPr>
            <p:ph type="pic" sz="quarter" idx="17"/>
          </p:nvPr>
        </p:nvSpPr>
        <p:spPr>
          <a:xfrm>
            <a:off x="6917606" y="1648208"/>
            <a:ext cx="1746504" cy="1746504"/>
          </a:xfrm>
        </p:spPr>
        <p:txBody>
          <a:bodyPr/>
          <a:lstStyle>
            <a:lvl1pPr>
              <a:defRPr sz="1800"/>
            </a:lvl1pPr>
          </a:lstStyle>
          <a:p>
            <a:endParaRPr lang="en-US"/>
          </a:p>
        </p:txBody>
      </p:sp>
      <p:sp>
        <p:nvSpPr>
          <p:cNvPr id="17"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18" name="Picture 1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81484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6 Content Graphics Orange">
    <p:spTree>
      <p:nvGrpSpPr>
        <p:cNvPr id="1" name=""/>
        <p:cNvGrpSpPr/>
        <p:nvPr/>
      </p:nvGrpSpPr>
      <p:grpSpPr>
        <a:xfrm>
          <a:off x="0" y="0"/>
          <a:ext cx="0" cy="0"/>
          <a:chOff x="0" y="0"/>
          <a:chExt cx="0" cy="0"/>
        </a:xfrm>
      </p:grpSpPr>
      <p:sp>
        <p:nvSpPr>
          <p:cNvPr id="26"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6" name="Picture Placeholder 5"/>
          <p:cNvSpPr>
            <a:spLocks noGrp="1"/>
          </p:cNvSpPr>
          <p:nvPr>
            <p:ph type="pic" sz="quarter" idx="14"/>
          </p:nvPr>
        </p:nvSpPr>
        <p:spPr>
          <a:xfrm>
            <a:off x="478133" y="2928327"/>
            <a:ext cx="2417999" cy="1065358"/>
          </a:xfrm>
        </p:spPr>
        <p:txBody>
          <a:bodyPr/>
          <a:lstStyle>
            <a:lvl1pPr>
              <a:defRPr sz="1200"/>
            </a:lvl1pPr>
          </a:lstStyle>
          <a:p>
            <a:endParaRPr lang="en-US" dirty="0"/>
          </a:p>
        </p:txBody>
      </p:sp>
      <p:sp>
        <p:nvSpPr>
          <p:cNvPr id="13" name="Picture Placeholder 5"/>
          <p:cNvSpPr>
            <a:spLocks noGrp="1"/>
          </p:cNvSpPr>
          <p:nvPr>
            <p:ph type="pic" sz="quarter" idx="15"/>
          </p:nvPr>
        </p:nvSpPr>
        <p:spPr>
          <a:xfrm>
            <a:off x="3365658" y="2928327"/>
            <a:ext cx="2417342" cy="1065358"/>
          </a:xfrm>
        </p:spPr>
        <p:txBody>
          <a:bodyPr/>
          <a:lstStyle>
            <a:lvl1pPr>
              <a:defRPr sz="1200"/>
            </a:lvl1pPr>
          </a:lstStyle>
          <a:p>
            <a:endParaRPr lang="en-US"/>
          </a:p>
        </p:txBody>
      </p:sp>
      <p:sp>
        <p:nvSpPr>
          <p:cNvPr id="14" name="Picture Placeholder 5"/>
          <p:cNvSpPr>
            <a:spLocks noGrp="1"/>
          </p:cNvSpPr>
          <p:nvPr>
            <p:ph type="pic" sz="quarter" idx="16"/>
          </p:nvPr>
        </p:nvSpPr>
        <p:spPr>
          <a:xfrm>
            <a:off x="6252526" y="2928327"/>
            <a:ext cx="2417342" cy="1065358"/>
          </a:xfrm>
        </p:spPr>
        <p:txBody>
          <a:bodyPr/>
          <a:lstStyle>
            <a:lvl1pPr>
              <a:defRPr sz="1200"/>
            </a:lvl1pPr>
          </a:lstStyle>
          <a:p>
            <a:endParaRPr lang="en-US" dirty="0"/>
          </a:p>
        </p:txBody>
      </p:sp>
      <p:sp>
        <p:nvSpPr>
          <p:cNvPr id="22" name="Picture Placeholder 5"/>
          <p:cNvSpPr>
            <a:spLocks noGrp="1"/>
          </p:cNvSpPr>
          <p:nvPr>
            <p:ph type="pic" sz="quarter" idx="21"/>
          </p:nvPr>
        </p:nvSpPr>
        <p:spPr>
          <a:xfrm>
            <a:off x="478133" y="1319129"/>
            <a:ext cx="2417999" cy="1063855"/>
          </a:xfrm>
        </p:spPr>
        <p:txBody>
          <a:bodyPr/>
          <a:lstStyle>
            <a:lvl1pPr>
              <a:defRPr sz="1200"/>
            </a:lvl1pPr>
          </a:lstStyle>
          <a:p>
            <a:endParaRPr lang="en-US" dirty="0"/>
          </a:p>
        </p:txBody>
      </p:sp>
      <p:sp>
        <p:nvSpPr>
          <p:cNvPr id="23" name="Picture Placeholder 5"/>
          <p:cNvSpPr>
            <a:spLocks noGrp="1"/>
          </p:cNvSpPr>
          <p:nvPr>
            <p:ph type="pic" sz="quarter" idx="22"/>
          </p:nvPr>
        </p:nvSpPr>
        <p:spPr>
          <a:xfrm>
            <a:off x="3365658" y="1319129"/>
            <a:ext cx="2417342" cy="1063855"/>
          </a:xfrm>
        </p:spPr>
        <p:txBody>
          <a:bodyPr/>
          <a:lstStyle>
            <a:lvl1pPr>
              <a:defRPr sz="1200"/>
            </a:lvl1pPr>
          </a:lstStyle>
          <a:p>
            <a:endParaRPr lang="en-US" dirty="0"/>
          </a:p>
        </p:txBody>
      </p:sp>
      <p:sp>
        <p:nvSpPr>
          <p:cNvPr id="24" name="Picture Placeholder 5"/>
          <p:cNvSpPr>
            <a:spLocks noGrp="1"/>
          </p:cNvSpPr>
          <p:nvPr>
            <p:ph type="pic" sz="quarter" idx="23"/>
          </p:nvPr>
        </p:nvSpPr>
        <p:spPr>
          <a:xfrm>
            <a:off x="6252526" y="1319129"/>
            <a:ext cx="2417342" cy="1063855"/>
          </a:xfrm>
        </p:spPr>
        <p:txBody>
          <a:bodyPr/>
          <a:lstStyle>
            <a:lvl1pPr>
              <a:defRPr sz="1200"/>
            </a:lvl1pPr>
          </a:lstStyle>
          <a:p>
            <a:endParaRPr lang="en-US" dirty="0"/>
          </a:p>
        </p:txBody>
      </p:sp>
      <p:sp>
        <p:nvSpPr>
          <p:cNvPr id="7" name="Content Placeholder 6"/>
          <p:cNvSpPr>
            <a:spLocks noGrp="1"/>
          </p:cNvSpPr>
          <p:nvPr>
            <p:ph sz="quarter" idx="10" hasCustomPrompt="1"/>
          </p:nvPr>
        </p:nvSpPr>
        <p:spPr>
          <a:xfrm>
            <a:off x="374922"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0" name="Content Placeholder 6"/>
          <p:cNvSpPr>
            <a:spLocks noGrp="1"/>
          </p:cNvSpPr>
          <p:nvPr>
            <p:ph sz="quarter" idx="11" hasCustomPrompt="1"/>
          </p:nvPr>
        </p:nvSpPr>
        <p:spPr>
          <a:xfrm>
            <a:off x="3253181"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2" name="Content Placeholder 6"/>
          <p:cNvSpPr>
            <a:spLocks noGrp="1"/>
          </p:cNvSpPr>
          <p:nvPr>
            <p:ph sz="quarter" idx="12" hasCustomPrompt="1"/>
          </p:nvPr>
        </p:nvSpPr>
        <p:spPr>
          <a:xfrm>
            <a:off x="6131439" y="4031577"/>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19" name="Content Placeholder 6"/>
          <p:cNvSpPr>
            <a:spLocks noGrp="1"/>
          </p:cNvSpPr>
          <p:nvPr>
            <p:ph sz="quarter" idx="18" hasCustomPrompt="1"/>
          </p:nvPr>
        </p:nvSpPr>
        <p:spPr>
          <a:xfrm>
            <a:off x="374922"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20" name="Content Placeholder 6"/>
          <p:cNvSpPr>
            <a:spLocks noGrp="1"/>
          </p:cNvSpPr>
          <p:nvPr>
            <p:ph sz="quarter" idx="19" hasCustomPrompt="1"/>
          </p:nvPr>
        </p:nvSpPr>
        <p:spPr>
          <a:xfrm>
            <a:off x="3253181"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21" name="Content Placeholder 6"/>
          <p:cNvSpPr>
            <a:spLocks noGrp="1"/>
          </p:cNvSpPr>
          <p:nvPr>
            <p:ph sz="quarter" idx="20" hasCustomPrompt="1"/>
          </p:nvPr>
        </p:nvSpPr>
        <p:spPr>
          <a:xfrm>
            <a:off x="6131439" y="2422039"/>
            <a:ext cx="2622278" cy="182880"/>
          </a:xfrm>
        </p:spPr>
        <p:txBody>
          <a:bodyPr/>
          <a:lstStyle>
            <a:lvl1pPr>
              <a:defRPr sz="800" b="0" i="0" spc="50" baseline="0">
                <a:latin typeface="Amazon Ember" charset="0"/>
                <a:ea typeface="Amazon Ember" charset="0"/>
                <a:cs typeface="Amazon Ember" charset="0"/>
              </a:defRPr>
            </a:lvl1pPr>
            <a:lvl2pPr>
              <a:defRPr sz="1200" b="0" i="0" spc="50" baseline="0">
                <a:latin typeface="Roboto Condensed" charset="0"/>
                <a:ea typeface="Roboto Condensed" charset="0"/>
                <a:cs typeface="Roboto Condensed" charset="0"/>
              </a:defRPr>
            </a:lvl2pPr>
            <a:lvl3pPr>
              <a:defRPr sz="1200" b="0" i="0" spc="50" baseline="0">
                <a:latin typeface="Roboto Condensed" charset="0"/>
                <a:ea typeface="Roboto Condensed" charset="0"/>
                <a:cs typeface="Roboto Condensed" charset="0"/>
              </a:defRPr>
            </a:lvl3pPr>
            <a:lvl4pPr>
              <a:defRPr sz="1200" b="0" i="0" spc="50" baseline="0">
                <a:latin typeface="Roboto Condensed" charset="0"/>
                <a:ea typeface="Roboto Condensed" charset="0"/>
                <a:cs typeface="Roboto Condensed" charset="0"/>
              </a:defRPr>
            </a:lvl4pPr>
            <a:lvl5pPr>
              <a:defRPr sz="1200" b="0" i="0" spc="50" baseline="0">
                <a:latin typeface="Roboto Condensed" charset="0"/>
                <a:ea typeface="Roboto Condensed" charset="0"/>
                <a:cs typeface="Roboto Condensed" charset="0"/>
              </a:defRPr>
            </a:lvl5pPr>
          </a:lstStyle>
          <a:p>
            <a:pPr lvl="0"/>
            <a:r>
              <a:rPr lang="en-US" dirty="0"/>
              <a:t>CLICK TO EDIT MASTER TEXT STYLES</a:t>
            </a:r>
          </a:p>
        </p:txBody>
      </p:sp>
      <p:sp>
        <p:nvSpPr>
          <p:cNvPr id="29"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17" name="Picture 1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108442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de Snippet Orange">
    <p:spTree>
      <p:nvGrpSpPr>
        <p:cNvPr id="1" name=""/>
        <p:cNvGrpSpPr/>
        <p:nvPr/>
      </p:nvGrpSpPr>
      <p:grpSpPr>
        <a:xfrm>
          <a:off x="0" y="0"/>
          <a:ext cx="0" cy="0"/>
          <a:chOff x="0" y="0"/>
          <a:chExt cx="0" cy="0"/>
        </a:xfrm>
      </p:grpSpPr>
      <p:sp>
        <p:nvSpPr>
          <p:cNvPr id="10"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
        <p:nvSpPr>
          <p:cNvPr id="7" name="Content Placeholder 6"/>
          <p:cNvSpPr>
            <a:spLocks noGrp="1"/>
          </p:cNvSpPr>
          <p:nvPr>
            <p:ph sz="quarter" idx="10" hasCustomPrompt="1"/>
          </p:nvPr>
        </p:nvSpPr>
        <p:spPr>
          <a:xfrm>
            <a:off x="356615" y="978196"/>
            <a:ext cx="8449055" cy="3232560"/>
          </a:xfrm>
        </p:spPr>
        <p:txBody>
          <a:bodyPr/>
          <a:lstStyle>
            <a:lvl1pPr>
              <a:defRPr sz="900" b="0" i="0" spc="0" baseline="0">
                <a:solidFill>
                  <a:schemeClr val="accent2"/>
                </a:solidFill>
                <a:latin typeface="Lucida Console" charset="0"/>
                <a:ea typeface="Lucida Console" charset="0"/>
                <a:cs typeface="Lucida Console" charset="0"/>
              </a:defRPr>
            </a:lvl1pPr>
            <a:lvl2pPr>
              <a:defRPr sz="1200" b="0" i="0" spc="0" baseline="0">
                <a:latin typeface="Lucida Console" charset="0"/>
                <a:ea typeface="Lucida Console" charset="0"/>
                <a:cs typeface="Lucida Console" charset="0"/>
              </a:defRPr>
            </a:lvl2pPr>
            <a:lvl3pPr>
              <a:defRPr sz="1200" b="0" i="0" spc="0" baseline="0">
                <a:latin typeface="Lucida Console" charset="0"/>
                <a:ea typeface="Lucida Console" charset="0"/>
                <a:cs typeface="Lucida Console" charset="0"/>
              </a:defRPr>
            </a:lvl3pPr>
            <a:lvl4pPr>
              <a:defRPr sz="1200" b="0" i="0" spc="0" baseline="0">
                <a:latin typeface="Lucida Console" charset="0"/>
                <a:ea typeface="Lucida Console" charset="0"/>
                <a:cs typeface="Lucida Console" charset="0"/>
              </a:defRPr>
            </a:lvl4pPr>
            <a:lvl5pPr>
              <a:defRPr sz="1200" b="0" i="0" spc="0" baseline="0">
                <a:latin typeface="Lucida Console" charset="0"/>
                <a:ea typeface="Lucida Console" charset="0"/>
                <a:cs typeface="Lucida Console" charset="0"/>
              </a:defRPr>
            </a:lvl5pPr>
          </a:lstStyle>
          <a:p>
            <a:pPr lvl="0"/>
            <a:r>
              <a:rPr lang="en-US" dirty="0"/>
              <a:t>; Syntax Test file for 68k Assembly code</a:t>
            </a:r>
          </a:p>
          <a:p>
            <a:pPr lvl="0"/>
            <a:r>
              <a:rPr lang="en-US" dirty="0"/>
              <a:t>; Some comments about this file</a:t>
            </a:r>
          </a:p>
          <a:p>
            <a:pPr lvl="0"/>
            <a:r>
              <a:rPr lang="en-US" dirty="0"/>
              <a:t>.D0 00000000</a:t>
            </a:r>
          </a:p>
          <a:p>
            <a:pPr lvl="0"/>
            <a:r>
              <a:rPr lang="en-US" dirty="0"/>
              <a:t>MS 2100 00000002</a:t>
            </a:r>
          </a:p>
          <a:p>
            <a:pPr lvl="0"/>
            <a:r>
              <a:rPr lang="en-US" dirty="0"/>
              <a:t>MM 2000;DI</a:t>
            </a:r>
          </a:p>
          <a:p>
            <a:pPr lvl="0"/>
            <a:r>
              <a:rPr lang="en-US" dirty="0"/>
              <a:t>LEA.L $002100,A1</a:t>
            </a:r>
          </a:p>
          <a:p>
            <a:pPr lvl="0"/>
            <a:r>
              <a:rPr lang="en-US" dirty="0"/>
              <a:t>MOVE.L #2,-(A1)</a:t>
            </a:r>
          </a:p>
          <a:p>
            <a:pPr lvl="0"/>
            <a:r>
              <a:rPr lang="en-US" dirty="0"/>
              <a:t>BSR $00002050</a:t>
            </a:r>
          </a:p>
          <a:p>
            <a:pPr lvl="0"/>
            <a:r>
              <a:rPr lang="en-US" dirty="0"/>
              <a:t>MM 2050:DI</a:t>
            </a:r>
          </a:p>
          <a:p>
            <a:pPr lvl="0"/>
            <a:r>
              <a:rPr lang="en-US" dirty="0"/>
              <a:t>MOVE.L (A1)+,D1</a:t>
            </a:r>
          </a:p>
          <a:p>
            <a:pPr lvl="0"/>
            <a:r>
              <a:rPr lang="en-US" dirty="0"/>
              <a:t>MOVE.L (A1),D2</a:t>
            </a:r>
          </a:p>
          <a:p>
            <a:pPr lvl="0"/>
            <a:r>
              <a:rPr lang="en-US" dirty="0"/>
              <a:t>ADD.L D1,D2</a:t>
            </a:r>
          </a:p>
          <a:p>
            <a:pPr lvl="0"/>
            <a:r>
              <a:rPr lang="en-US" dirty="0"/>
              <a:t>MOVE.L D2,D0</a:t>
            </a:r>
          </a:p>
          <a:p>
            <a:pPr lvl="0"/>
            <a:r>
              <a:rPr lang="en-US" dirty="0"/>
              <a:t>RTS</a:t>
            </a:r>
          </a:p>
        </p:txBody>
      </p:sp>
      <p:sp>
        <p:nvSpPr>
          <p:cNvPr id="11" name="Title 1"/>
          <p:cNvSpPr>
            <a:spLocks noGrp="1"/>
          </p:cNvSpPr>
          <p:nvPr>
            <p:ph type="title" hasCustomPrompt="1"/>
          </p:nvPr>
        </p:nvSpPr>
        <p:spPr>
          <a:xfrm>
            <a:off x="356615" y="347472"/>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r>
              <a:rPr lang="en-US" dirty="0"/>
              <a:t>CLICK TO EDIT MASTER TITLE STYLE</a:t>
            </a:r>
          </a:p>
        </p:txBody>
      </p:sp>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244224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normAutofit/>
          </a:bodyPr>
          <a:lstStyle>
            <a:lvl1pPr>
              <a:defRPr sz="2800">
                <a:solidFill>
                  <a:schemeClr val="bg1"/>
                </a:solidFill>
              </a:defRPr>
            </a:lvl1pPr>
          </a:lstStyle>
          <a:p>
            <a:r>
              <a:rPr lang="en-US"/>
              <a:t>Click to edit Master title style</a:t>
            </a:r>
            <a:endParaRPr lang="en-US" dirty="0"/>
          </a:p>
        </p:txBody>
      </p:sp>
      <p:sp>
        <p:nvSpPr>
          <p:cNvPr id="3" name="Content Placeholder 2"/>
          <p:cNvSpPr>
            <a:spLocks noGrp="1"/>
          </p:cNvSpPr>
          <p:nvPr>
            <p:ph sz="half" idx="1"/>
          </p:nvPr>
        </p:nvSpPr>
        <p:spPr>
          <a:xfrm>
            <a:off x="333575" y="1012507"/>
            <a:ext cx="4038600" cy="3472073"/>
          </a:xfrm>
        </p:spPr>
        <p:txBody>
          <a:bodyPr/>
          <a:lstStyle>
            <a:lvl1pPr>
              <a:defRPr sz="22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524575" y="1012507"/>
            <a:ext cx="4038600" cy="3472073"/>
          </a:xfrm>
        </p:spPr>
        <p:txBody>
          <a:bodyPr/>
          <a:lstStyle>
            <a:lvl1pPr>
              <a:defRPr sz="2200">
                <a:solidFill>
                  <a:schemeClr val="bg1"/>
                </a:solidFill>
              </a:defRPr>
            </a:lvl1pPr>
            <a:lvl2pPr>
              <a:defRPr sz="2000">
                <a:solidFill>
                  <a:schemeClr val="bg1"/>
                </a:solidFill>
              </a:defRPr>
            </a:lvl2pPr>
            <a:lvl3pPr>
              <a:defRPr sz="1600">
                <a:solidFill>
                  <a:schemeClr val="bg1"/>
                </a:solidFill>
              </a:defRPr>
            </a:lvl3pPr>
            <a:lvl4pPr>
              <a:defRPr sz="1600">
                <a:solidFill>
                  <a:schemeClr val="bg1"/>
                </a:solidFill>
              </a:defRPr>
            </a:lvl4pPr>
            <a:lvl5pPr>
              <a:defRPr sz="16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335192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No Placeholders Orange">
    <p:spTree>
      <p:nvGrpSpPr>
        <p:cNvPr id="1" name=""/>
        <p:cNvGrpSpPr/>
        <p:nvPr/>
      </p:nvGrpSpPr>
      <p:grpSpPr>
        <a:xfrm>
          <a:off x="0" y="0"/>
          <a:ext cx="0" cy="0"/>
          <a:chOff x="0" y="0"/>
          <a:chExt cx="0" cy="0"/>
        </a:xfrm>
      </p:grpSpPr>
      <p:sp>
        <p:nvSpPr>
          <p:cNvPr id="7"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pic>
        <p:nvPicPr>
          <p:cNvPr id="5" name="Picture 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52207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k Orange">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5143501"/>
          </a:xfrm>
          <a:prstGeom prst="rect">
            <a:avLst/>
          </a:prstGeom>
        </p:spPr>
      </p:pic>
      <p:sp>
        <p:nvSpPr>
          <p:cNvPr id="7"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Tree>
    <p:extLst>
      <p:ext uri="{BB962C8B-B14F-4D97-AF65-F5344CB8AC3E}">
        <p14:creationId xmlns:p14="http://schemas.microsoft.com/office/powerpoint/2010/main" val="3062939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x-none" sz="700" b="0" i="0" u="none" strike="noStrike" kern="1200" cap="none" spc="0" normalizeH="0" baseline="0" noProof="0" dirty="0">
                <a:ln>
                  <a:noFill/>
                </a:ln>
                <a:solidFill>
                  <a:srgbClr val="7F7F7F"/>
                </a:solidFill>
                <a:effectLst/>
                <a:uLnTx/>
                <a:uFillTx/>
                <a:latin typeface="Amazon Ember" charset="0"/>
                <a:ea typeface="Amazon Ember" charset="0"/>
                <a:cs typeface="Amazon Ember" charset="0"/>
              </a:rPr>
              <a:t>© 2017, Amazon Web Services, Inc. or its Affiliates. All rights reserved.</a:t>
            </a:r>
          </a:p>
        </p:txBody>
      </p:sp>
    </p:spTree>
    <p:extLst>
      <p:ext uri="{BB962C8B-B14F-4D97-AF65-F5344CB8AC3E}">
        <p14:creationId xmlns:p14="http://schemas.microsoft.com/office/powerpoint/2010/main" val="167562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Title Only Blue">
    <p:spTree>
      <p:nvGrpSpPr>
        <p:cNvPr id="1" name=""/>
        <p:cNvGrpSpPr/>
        <p:nvPr/>
      </p:nvGrpSpPr>
      <p:grpSpPr>
        <a:xfrm>
          <a:off x="0" y="0"/>
          <a:ext cx="0" cy="0"/>
          <a:chOff x="0" y="0"/>
          <a:chExt cx="0" cy="0"/>
        </a:xfrm>
      </p:grpSpPr>
      <p:sp>
        <p:nvSpPr>
          <p:cNvPr id="9" name="Title 1"/>
          <p:cNvSpPr>
            <a:spLocks noGrp="1"/>
          </p:cNvSpPr>
          <p:nvPr>
            <p:ph type="title"/>
          </p:nvPr>
        </p:nvSpPr>
        <p:spPr>
          <a:xfrm>
            <a:off x="352323" y="347868"/>
            <a:ext cx="8449056" cy="469830"/>
          </a:xfrm>
        </p:spPr>
        <p:txBody>
          <a:bodyPr lIns="91440" tIns="45720" rIns="91440" bIns="45720"/>
          <a:lstStyle>
            <a:lvl1pPr>
              <a:defRPr b="0" i="0" spc="300">
                <a:latin typeface="Amazon Ember Light" charset="0"/>
                <a:ea typeface="Amazon Ember Light" charset="0"/>
                <a:cs typeface="Amazon Ember Light" charset="0"/>
              </a:defRPr>
            </a:lvl1pPr>
          </a:lstStyle>
          <a:p>
            <a:endParaRPr lang="en-US" dirty="0"/>
          </a:p>
        </p:txBody>
      </p:sp>
      <p:sp>
        <p:nvSpPr>
          <p:cNvPr id="11" name="TextBox 3"/>
          <p:cNvSpPr txBox="1">
            <a:spLocks noChangeArrowheads="1"/>
          </p:cNvSpPr>
          <p:nvPr userDrawn="1"/>
        </p:nvSpPr>
        <p:spPr bwMode="auto">
          <a:xfrm>
            <a:off x="382630" y="4917710"/>
            <a:ext cx="3027363" cy="10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eaLnBrk="1" hangingPunct="1"/>
            <a:r>
              <a:rPr lang="en-US" altLang="x-none" sz="700" b="0" i="0" dirty="0">
                <a:solidFill>
                  <a:srgbClr val="7F7F7F"/>
                </a:solidFill>
                <a:latin typeface="Amazon Ember" charset="0"/>
                <a:ea typeface="Amazon Ember" charset="0"/>
                <a:cs typeface="Amazon Ember" charset="0"/>
              </a:rPr>
              <a:t>© 2017, Amazon Web Services, Inc. or its Affiliates. All rights reserved.</a:t>
            </a:r>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3143576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37743" y="1008053"/>
            <a:ext cx="4040188" cy="479822"/>
          </a:xfrm>
        </p:spPr>
        <p:txBody>
          <a:bodyPr anchor="b">
            <a:no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37743" y="1487874"/>
            <a:ext cx="4040188" cy="2963466"/>
          </a:xfrm>
        </p:spPr>
        <p:txBody>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p:nvPr>
        </p:nvSpPr>
        <p:spPr>
          <a:xfrm>
            <a:off x="336789" y="114936"/>
            <a:ext cx="8205304" cy="545741"/>
          </a:xfrm>
        </p:spPr>
        <p:txBody>
          <a:bodyPr>
            <a:normAutofit/>
          </a:bodyPr>
          <a:lstStyle>
            <a:lvl1pPr>
              <a:defRPr sz="2800">
                <a:solidFill>
                  <a:schemeClr val="bg1"/>
                </a:solidFill>
              </a:defRPr>
            </a:lvl1pPr>
          </a:lstStyle>
          <a:p>
            <a:r>
              <a:rPr lang="en-US" dirty="0"/>
              <a:t>Click to edit Master title style</a:t>
            </a:r>
          </a:p>
        </p:txBody>
      </p:sp>
      <p:sp>
        <p:nvSpPr>
          <p:cNvPr id="15" name="Text Placeholder 4"/>
          <p:cNvSpPr>
            <a:spLocks noGrp="1"/>
          </p:cNvSpPr>
          <p:nvPr>
            <p:ph type="body" sz="quarter" idx="3"/>
          </p:nvPr>
        </p:nvSpPr>
        <p:spPr>
          <a:xfrm>
            <a:off x="4525569" y="1008053"/>
            <a:ext cx="4041775" cy="47982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Content Placeholder 5"/>
          <p:cNvSpPr>
            <a:spLocks noGrp="1"/>
          </p:cNvSpPr>
          <p:nvPr>
            <p:ph sz="quarter" idx="4"/>
          </p:nvPr>
        </p:nvSpPr>
        <p:spPr>
          <a:xfrm>
            <a:off x="4525569" y="1487874"/>
            <a:ext cx="4041775" cy="2963466"/>
          </a:xfrm>
        </p:spPr>
        <p:txBody>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012878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74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37518" y="1011542"/>
            <a:ext cx="2442633" cy="3394472"/>
          </a:xfrm>
        </p:spPr>
        <p:txBody>
          <a:bodyPr>
            <a:normAutofit/>
          </a:bodyPr>
          <a:lstStyle>
            <a:lvl1pPr>
              <a:defRPr sz="2000"/>
            </a:lvl1pPr>
            <a:lvl2pPr>
              <a:defRPr sz="1800"/>
            </a:lvl2pPr>
            <a:lvl3pPr>
              <a:defRPr sz="1600"/>
            </a:lvl3pPr>
            <a:lvl4pPr marL="1371600" indent="0">
              <a:buNone/>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2"/>
          <p:cNvSpPr>
            <a:spLocks noGrp="1"/>
          </p:cNvSpPr>
          <p:nvPr>
            <p:ph sz="half" idx="10"/>
          </p:nvPr>
        </p:nvSpPr>
        <p:spPr>
          <a:xfrm>
            <a:off x="3231001" y="1011542"/>
            <a:ext cx="2442633" cy="3394472"/>
          </a:xfrm>
        </p:spPr>
        <p:txBody>
          <a:bodyPr>
            <a:normAutofit/>
          </a:bodyPr>
          <a:lstStyle>
            <a:lvl1pPr>
              <a:defRPr sz="2000"/>
            </a:lvl1pPr>
            <a:lvl2pPr>
              <a:defRPr sz="1800"/>
            </a:lvl2pPr>
            <a:lvl3pPr>
              <a:defRPr sz="1600"/>
            </a:lvl3pPr>
            <a:lvl4pPr marL="1371600" indent="0">
              <a:buNone/>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Content Placeholder 2"/>
          <p:cNvSpPr>
            <a:spLocks noGrp="1"/>
          </p:cNvSpPr>
          <p:nvPr>
            <p:ph sz="half" idx="11"/>
          </p:nvPr>
        </p:nvSpPr>
        <p:spPr>
          <a:xfrm>
            <a:off x="6124485" y="1011542"/>
            <a:ext cx="2442633" cy="3394472"/>
          </a:xfrm>
        </p:spPr>
        <p:txBody>
          <a:bodyPr>
            <a:normAutofit/>
          </a:bodyPr>
          <a:lstStyle>
            <a:lvl1pPr>
              <a:defRPr sz="2000"/>
            </a:lvl1pPr>
            <a:lvl2pPr>
              <a:defRPr sz="1800"/>
            </a:lvl2pPr>
            <a:lvl3pPr>
              <a:defRPr sz="1600"/>
            </a:lvl3pPr>
            <a:lvl4pPr marL="1371600" indent="0">
              <a:buNone/>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826396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our Content - Graphics">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a:t>Click to edit Master title style</a:t>
            </a:r>
            <a:endParaRPr lang="en-US" dirty="0"/>
          </a:p>
        </p:txBody>
      </p:sp>
      <p:sp>
        <p:nvSpPr>
          <p:cNvPr id="11" name="Text Placeholder 3"/>
          <p:cNvSpPr>
            <a:spLocks noGrp="1"/>
          </p:cNvSpPr>
          <p:nvPr>
            <p:ph type="body" sz="half" idx="2"/>
          </p:nvPr>
        </p:nvSpPr>
        <p:spPr>
          <a:xfrm>
            <a:off x="337742" y="3127084"/>
            <a:ext cx="1797050" cy="340940"/>
          </a:xfrm>
        </p:spPr>
        <p:txBody>
          <a:bodyPr>
            <a:noAutofit/>
          </a:bodyPr>
          <a:lstStyle>
            <a:lvl1pPr marL="0" indent="0" algn="ctr">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Text Placeholder 3"/>
          <p:cNvSpPr>
            <a:spLocks noGrp="1"/>
          </p:cNvSpPr>
          <p:nvPr>
            <p:ph type="body" sz="half" idx="11"/>
          </p:nvPr>
        </p:nvSpPr>
        <p:spPr>
          <a:xfrm>
            <a:off x="2496747" y="3127084"/>
            <a:ext cx="1797050" cy="340940"/>
          </a:xfrm>
        </p:spPr>
        <p:txBody>
          <a:bodyPr>
            <a:noAutofit/>
          </a:bodyPr>
          <a:lstStyle>
            <a:lvl1pPr marL="0" indent="0" algn="ctr">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3" name="Text Placeholder 3"/>
          <p:cNvSpPr>
            <a:spLocks noGrp="1"/>
          </p:cNvSpPr>
          <p:nvPr>
            <p:ph type="body" sz="half" idx="13"/>
          </p:nvPr>
        </p:nvSpPr>
        <p:spPr>
          <a:xfrm>
            <a:off x="4634585" y="3127084"/>
            <a:ext cx="1797050" cy="340940"/>
          </a:xfrm>
        </p:spPr>
        <p:txBody>
          <a:bodyPr>
            <a:noAutofit/>
          </a:bodyPr>
          <a:lstStyle>
            <a:lvl1pPr marL="0" indent="0" algn="ctr">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3"/>
          <p:cNvSpPr>
            <a:spLocks noGrp="1"/>
          </p:cNvSpPr>
          <p:nvPr>
            <p:ph type="body" sz="half" idx="15"/>
          </p:nvPr>
        </p:nvSpPr>
        <p:spPr>
          <a:xfrm>
            <a:off x="6990345" y="3127084"/>
            <a:ext cx="1797050" cy="340940"/>
          </a:xfrm>
        </p:spPr>
        <p:txBody>
          <a:bodyPr>
            <a:noAutofit/>
          </a:bodyPr>
          <a:lstStyle>
            <a:lvl1pPr marL="0" indent="0" algn="ctr">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5" name="Picture Placeholder 2"/>
          <p:cNvSpPr>
            <a:spLocks noGrp="1"/>
          </p:cNvSpPr>
          <p:nvPr>
            <p:ph type="pic" sz="quarter" idx="16"/>
          </p:nvPr>
        </p:nvSpPr>
        <p:spPr>
          <a:xfrm>
            <a:off x="337742" y="1604354"/>
            <a:ext cx="1797050" cy="1344612"/>
          </a:xfr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6" name="Picture Placeholder 2"/>
          <p:cNvSpPr>
            <a:spLocks noGrp="1"/>
          </p:cNvSpPr>
          <p:nvPr>
            <p:ph type="pic" sz="quarter" idx="17"/>
          </p:nvPr>
        </p:nvSpPr>
        <p:spPr>
          <a:xfrm>
            <a:off x="2496747" y="1604354"/>
            <a:ext cx="1797050" cy="1344612"/>
          </a:xfr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7" name="Picture Placeholder 2"/>
          <p:cNvSpPr>
            <a:spLocks noGrp="1"/>
          </p:cNvSpPr>
          <p:nvPr>
            <p:ph type="pic" sz="quarter" idx="18"/>
          </p:nvPr>
        </p:nvSpPr>
        <p:spPr>
          <a:xfrm>
            <a:off x="4634585" y="1604354"/>
            <a:ext cx="1797050" cy="1344612"/>
          </a:xfrm>
        </p:spPr>
        <p:txBody>
          <a:bodyPr>
            <a:normAutofit/>
          </a:bodyPr>
          <a:lstStyle>
            <a:lvl1pPr>
              <a:defRPr sz="1400">
                <a:solidFill>
                  <a:schemeClr val="bg1"/>
                </a:solidFill>
              </a:defRPr>
            </a:lvl1pPr>
          </a:lstStyle>
          <a:p>
            <a:r>
              <a:rPr lang="en-US"/>
              <a:t>Drag picture to placeholder or click icon to add</a:t>
            </a:r>
            <a:endParaRPr lang="en-US" dirty="0"/>
          </a:p>
        </p:txBody>
      </p:sp>
      <p:sp>
        <p:nvSpPr>
          <p:cNvPr id="18" name="Picture Placeholder 2"/>
          <p:cNvSpPr>
            <a:spLocks noGrp="1"/>
          </p:cNvSpPr>
          <p:nvPr>
            <p:ph type="pic" sz="quarter" idx="19"/>
          </p:nvPr>
        </p:nvSpPr>
        <p:spPr>
          <a:xfrm>
            <a:off x="6990345" y="1604354"/>
            <a:ext cx="1797050" cy="1344612"/>
          </a:xfrm>
        </p:spPr>
        <p:txBody>
          <a:bodyPr>
            <a:normAutofit/>
          </a:bodyPr>
          <a:lstStyle>
            <a:lvl1pPr>
              <a:defRPr sz="1400">
                <a:solidFill>
                  <a:schemeClr val="bg1"/>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2302505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ix Content - Graphics">
    <p:spTree>
      <p:nvGrpSpPr>
        <p:cNvPr id="1" name=""/>
        <p:cNvGrpSpPr/>
        <p:nvPr/>
      </p:nvGrpSpPr>
      <p:grpSpPr>
        <a:xfrm>
          <a:off x="0" y="0"/>
          <a:ext cx="0" cy="0"/>
          <a:chOff x="0" y="0"/>
          <a:chExt cx="0" cy="0"/>
        </a:xfrm>
      </p:grpSpPr>
      <p:sp>
        <p:nvSpPr>
          <p:cNvPr id="2" name="Title 1"/>
          <p:cNvSpPr>
            <a:spLocks noGrp="1"/>
          </p:cNvSpPr>
          <p:nvPr>
            <p:ph type="title"/>
          </p:nvPr>
        </p:nvSpPr>
        <p:spPr>
          <a:xfrm>
            <a:off x="336789" y="114936"/>
            <a:ext cx="8205304" cy="545192"/>
          </a:xfrm>
        </p:spPr>
        <p:txBody>
          <a:bodyPr/>
          <a:lstStyle/>
          <a:p>
            <a:r>
              <a:rPr lang="en-US"/>
              <a:t>Click to edit Master title style</a:t>
            </a:r>
          </a:p>
        </p:txBody>
      </p:sp>
      <p:sp>
        <p:nvSpPr>
          <p:cNvPr id="3" name="Text Placeholder 3"/>
          <p:cNvSpPr>
            <a:spLocks noGrp="1"/>
          </p:cNvSpPr>
          <p:nvPr>
            <p:ph type="body" sz="half" idx="2"/>
          </p:nvPr>
        </p:nvSpPr>
        <p:spPr>
          <a:xfrm>
            <a:off x="339933" y="2151897"/>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Text Placeholder 3"/>
          <p:cNvSpPr>
            <a:spLocks noGrp="1"/>
          </p:cNvSpPr>
          <p:nvPr>
            <p:ph type="body" sz="half" idx="11"/>
          </p:nvPr>
        </p:nvSpPr>
        <p:spPr>
          <a:xfrm>
            <a:off x="3479308" y="2151897"/>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3"/>
          <p:cNvSpPr>
            <a:spLocks noGrp="1"/>
          </p:cNvSpPr>
          <p:nvPr>
            <p:ph type="body" sz="half" idx="13"/>
          </p:nvPr>
        </p:nvSpPr>
        <p:spPr>
          <a:xfrm>
            <a:off x="6624974" y="2151897"/>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Text Placeholder 3"/>
          <p:cNvSpPr>
            <a:spLocks noGrp="1"/>
          </p:cNvSpPr>
          <p:nvPr>
            <p:ph type="body" sz="half" idx="15"/>
          </p:nvPr>
        </p:nvSpPr>
        <p:spPr>
          <a:xfrm>
            <a:off x="339933" y="3963640"/>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Text Placeholder 3"/>
          <p:cNvSpPr>
            <a:spLocks noGrp="1"/>
          </p:cNvSpPr>
          <p:nvPr>
            <p:ph type="body" sz="half" idx="17"/>
          </p:nvPr>
        </p:nvSpPr>
        <p:spPr>
          <a:xfrm>
            <a:off x="3479308" y="3963640"/>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Text Placeholder 3"/>
          <p:cNvSpPr>
            <a:spLocks noGrp="1"/>
          </p:cNvSpPr>
          <p:nvPr>
            <p:ph type="body" sz="half" idx="19"/>
          </p:nvPr>
        </p:nvSpPr>
        <p:spPr>
          <a:xfrm>
            <a:off x="6624974" y="3963640"/>
            <a:ext cx="1924050" cy="340940"/>
          </a:xfrm>
        </p:spPr>
        <p:txBody>
          <a:bodyPr>
            <a:noAutofit/>
          </a:bodyPr>
          <a:lstStyle>
            <a:lvl1pPr marL="0" indent="0" algn="ctr">
              <a:buNone/>
              <a:defRPr sz="1400">
                <a:solidFill>
                  <a:schemeClr val="accent6">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Picture Placeholder 2"/>
          <p:cNvSpPr>
            <a:spLocks noGrp="1"/>
          </p:cNvSpPr>
          <p:nvPr>
            <p:ph type="pic" sz="quarter" idx="20"/>
          </p:nvPr>
        </p:nvSpPr>
        <p:spPr>
          <a:xfrm>
            <a:off x="339939" y="928298"/>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0" name="Picture Placeholder 2"/>
          <p:cNvSpPr>
            <a:spLocks noGrp="1"/>
          </p:cNvSpPr>
          <p:nvPr>
            <p:ph type="pic" sz="quarter" idx="21"/>
          </p:nvPr>
        </p:nvSpPr>
        <p:spPr>
          <a:xfrm>
            <a:off x="3479308" y="928298"/>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1" name="Picture Placeholder 2"/>
          <p:cNvSpPr>
            <a:spLocks noGrp="1"/>
          </p:cNvSpPr>
          <p:nvPr>
            <p:ph type="pic" sz="quarter" idx="22"/>
          </p:nvPr>
        </p:nvSpPr>
        <p:spPr>
          <a:xfrm>
            <a:off x="6624974" y="928298"/>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2" name="Picture Placeholder 2"/>
          <p:cNvSpPr>
            <a:spLocks noGrp="1"/>
          </p:cNvSpPr>
          <p:nvPr>
            <p:ph type="pic" sz="quarter" idx="23"/>
          </p:nvPr>
        </p:nvSpPr>
        <p:spPr>
          <a:xfrm>
            <a:off x="339939" y="2782372"/>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3" name="Picture Placeholder 2"/>
          <p:cNvSpPr>
            <a:spLocks noGrp="1"/>
          </p:cNvSpPr>
          <p:nvPr>
            <p:ph type="pic" sz="quarter" idx="24"/>
          </p:nvPr>
        </p:nvSpPr>
        <p:spPr>
          <a:xfrm>
            <a:off x="3479308" y="2782372"/>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
        <p:nvSpPr>
          <p:cNvPr id="14" name="Picture Placeholder 2"/>
          <p:cNvSpPr>
            <a:spLocks noGrp="1"/>
          </p:cNvSpPr>
          <p:nvPr>
            <p:ph type="pic" sz="quarter" idx="25"/>
          </p:nvPr>
        </p:nvSpPr>
        <p:spPr>
          <a:xfrm>
            <a:off x="6624974" y="2782372"/>
            <a:ext cx="1924050" cy="1100667"/>
          </a:xfrm>
        </p:spPr>
        <p:txBody>
          <a:bodyPr>
            <a:normAutofit/>
          </a:bodyPr>
          <a:lstStyle>
            <a:lvl1pPr>
              <a:defRPr sz="1400">
                <a:solidFill>
                  <a:srgbClr val="C2C2C1"/>
                </a:solidFill>
              </a:defRPr>
            </a:lvl1pPr>
          </a:lstStyle>
          <a:p>
            <a:r>
              <a:rPr lang="en-US"/>
              <a:t>Drag picture to placeholder or click icon to add</a:t>
            </a:r>
            <a:endParaRPr lang="en-US" dirty="0"/>
          </a:p>
        </p:txBody>
      </p:sp>
    </p:spTree>
    <p:extLst>
      <p:ext uri="{BB962C8B-B14F-4D97-AF65-F5344CB8AC3E}">
        <p14:creationId xmlns:p14="http://schemas.microsoft.com/office/powerpoint/2010/main" val="32730930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slideLayout" Target="../slideLayouts/slideLayout3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20" Type="http://schemas.openxmlformats.org/officeDocument/2006/relationships/theme" Target="../theme/theme2.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slideLayout" Target="../slideLayouts/slideLayout36.xml"/><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theme" Target="../theme/theme3.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slideLayout" Target="../slideLayouts/slideLayout5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userDrawn="1"/>
        </p:nvSpPr>
        <p:spPr>
          <a:xfrm>
            <a:off x="0" y="0"/>
            <a:ext cx="9144000" cy="5143500"/>
          </a:xfrm>
          <a:prstGeom prst="rect">
            <a:avLst/>
          </a:prstGeom>
          <a:solidFill>
            <a:schemeClr val="tx1">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336789" y="114936"/>
            <a:ext cx="8205304" cy="85725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340592" y="1009332"/>
            <a:ext cx="8205304" cy="3553926"/>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p:cNvSpPr txBox="1"/>
          <p:nvPr userDrawn="1"/>
        </p:nvSpPr>
        <p:spPr>
          <a:xfrm>
            <a:off x="489150" y="4802438"/>
            <a:ext cx="3027774" cy="107722"/>
          </a:xfrm>
          <a:prstGeom prst="rect">
            <a:avLst/>
          </a:prstGeom>
          <a:noFill/>
        </p:spPr>
        <p:txBody>
          <a:bodyPr wrap="square" lIns="0" tIns="0" rIns="0" bIns="0" rtlCol="0">
            <a:spAutoFit/>
          </a:bodyPr>
          <a:lstStyle/>
          <a:p>
            <a:r>
              <a:rPr lang="en-US" sz="700" b="0" i="0" dirty="0">
                <a:solidFill>
                  <a:schemeClr val="bg1"/>
                </a:solidFill>
                <a:latin typeface="Amazon Ember Regular" charset="0"/>
              </a:rPr>
              <a:t>© 2018, Amazon Web Services, Inc. or its Affiliates. All rights reserved.</a:t>
            </a:r>
          </a:p>
        </p:txBody>
      </p:sp>
      <p:pic>
        <p:nvPicPr>
          <p:cNvPr id="7" name="Picture 6"/>
          <p:cNvPicPr>
            <a:picLocks noChangeAspect="1"/>
          </p:cNvPicPr>
          <p:nvPr userDrawn="1"/>
        </p:nvPicPr>
        <p:blipFill>
          <a:blip r:embed="rId19">
            <a:extLst>
              <a:ext uri="{28A0092B-C50C-407E-A947-70E740481C1C}">
                <a14:useLocalDpi xmlns:a14="http://schemas.microsoft.com/office/drawing/2010/main" val="0"/>
              </a:ext>
            </a:extLst>
          </a:blip>
          <a:stretch>
            <a:fillRect/>
          </a:stretch>
        </p:blipFill>
        <p:spPr>
          <a:xfrm>
            <a:off x="8101438" y="4706911"/>
            <a:ext cx="443363" cy="265064"/>
          </a:xfrm>
          <a:prstGeom prst="rect">
            <a:avLst/>
          </a:prstGeom>
        </p:spPr>
      </p:pic>
    </p:spTree>
    <p:extLst>
      <p:ext uri="{BB962C8B-B14F-4D97-AF65-F5344CB8AC3E}">
        <p14:creationId xmlns:p14="http://schemas.microsoft.com/office/powerpoint/2010/main" val="14311777"/>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92" r:id="rId3"/>
    <p:sldLayoutId id="2147483677" r:id="rId4"/>
    <p:sldLayoutId id="2147483678" r:id="rId5"/>
    <p:sldLayoutId id="2147483679" r:id="rId6"/>
    <p:sldLayoutId id="2147483689" r:id="rId7"/>
    <p:sldLayoutId id="2147483690" r:id="rId8"/>
    <p:sldLayoutId id="2147483691" r:id="rId9"/>
    <p:sldLayoutId id="2147483680" r:id="rId10"/>
    <p:sldLayoutId id="2147483681" r:id="rId11"/>
    <p:sldLayoutId id="2147483682" r:id="rId12"/>
    <p:sldLayoutId id="2147483693" r:id="rId13"/>
    <p:sldLayoutId id="2147483694" r:id="rId14"/>
    <p:sldLayoutId id="2147483695" r:id="rId15"/>
    <p:sldLayoutId id="2147483687" r:id="rId16"/>
    <p:sldLayoutId id="2147483737" r:id="rId17"/>
  </p:sldLayoutIdLst>
  <p:txStyles>
    <p:titleStyle>
      <a:lvl1pPr algn="l" defTabSz="457200" rtl="0" eaLnBrk="1" latinLnBrk="0" hangingPunct="1">
        <a:spcBef>
          <a:spcPct val="0"/>
        </a:spcBef>
        <a:buNone/>
        <a:defRPr sz="2800" b="0" i="0" kern="1200">
          <a:solidFill>
            <a:schemeClr val="bg1"/>
          </a:solidFill>
          <a:latin typeface="Amazon Ember Regular" charset="0"/>
          <a:ea typeface="+mj-ea"/>
          <a:cs typeface="Amazon Ember Regular" charset="0"/>
        </a:defRPr>
      </a:lvl1pPr>
    </p:titleStyle>
    <p:bodyStyle>
      <a:lvl1pPr marL="0" indent="0" algn="l" defTabSz="457200" rtl="0" eaLnBrk="1" latinLnBrk="0" hangingPunct="1">
        <a:spcBef>
          <a:spcPct val="20000"/>
        </a:spcBef>
        <a:buFontTx/>
        <a:buNone/>
        <a:defRPr sz="2400" b="0" i="0" kern="1200">
          <a:solidFill>
            <a:schemeClr val="bg1"/>
          </a:solidFill>
          <a:latin typeface="Amazon Ember Regular" charset="0"/>
          <a:ea typeface="+mn-ea"/>
          <a:cs typeface="Amazon Ember Regular" charset="0"/>
        </a:defRPr>
      </a:lvl1pPr>
      <a:lvl2pPr marL="742950" indent="-285750" algn="l" defTabSz="457200" rtl="0" eaLnBrk="1" latinLnBrk="0" hangingPunct="1">
        <a:spcBef>
          <a:spcPct val="20000"/>
        </a:spcBef>
        <a:buFont typeface="Arial"/>
        <a:buChar char="•"/>
        <a:defRPr sz="2000" b="0" i="0" kern="1200">
          <a:solidFill>
            <a:schemeClr val="bg1"/>
          </a:solidFill>
          <a:latin typeface="Amazon Ember Regular" charset="0"/>
          <a:ea typeface="+mn-ea"/>
          <a:cs typeface="Amazon Ember Regular" charset="0"/>
        </a:defRPr>
      </a:lvl2pPr>
      <a:lvl3pPr marL="1143000" indent="-228600" algn="l" defTabSz="457200" rtl="0" eaLnBrk="1" latinLnBrk="0" hangingPunct="1">
        <a:spcBef>
          <a:spcPct val="20000"/>
        </a:spcBef>
        <a:buFont typeface="Arial"/>
        <a:buChar char="•"/>
        <a:defRPr sz="1800" b="0" i="0" kern="1200">
          <a:solidFill>
            <a:schemeClr val="bg1"/>
          </a:solidFill>
          <a:latin typeface="Amazon Ember Regular" charset="0"/>
          <a:ea typeface="+mn-ea"/>
          <a:cs typeface="Amazon Ember Regular" charset="0"/>
        </a:defRPr>
      </a:lvl3pPr>
      <a:lvl4pPr marL="1600200" indent="-228600" algn="l" defTabSz="457200" rtl="0" eaLnBrk="1" latinLnBrk="0" hangingPunct="1">
        <a:spcBef>
          <a:spcPct val="20000"/>
        </a:spcBef>
        <a:buFont typeface="Arial"/>
        <a:buChar char="–"/>
        <a:defRPr sz="1600" b="0" i="0" kern="1200">
          <a:solidFill>
            <a:schemeClr val="bg1"/>
          </a:solidFill>
          <a:latin typeface="Amazon Ember Regular" charset="0"/>
          <a:ea typeface="+mn-ea"/>
          <a:cs typeface="Amazon Ember Regular" charset="0"/>
        </a:defRPr>
      </a:lvl4pPr>
      <a:lvl5pPr marL="2057400" indent="-228600" algn="l" defTabSz="457200" rtl="0" eaLnBrk="1" latinLnBrk="0" hangingPunct="1">
        <a:spcBef>
          <a:spcPct val="20000"/>
        </a:spcBef>
        <a:buFont typeface="Arial"/>
        <a:buChar char="»"/>
        <a:defRPr sz="1600" b="0" i="0" kern="1200">
          <a:solidFill>
            <a:schemeClr val="bg1"/>
          </a:solidFill>
          <a:latin typeface="Amazon Ember Regular" charset="0"/>
          <a:ea typeface="+mn-ea"/>
          <a:cs typeface="Amazon Ember Regula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04078"/>
        </a:solidFill>
        <a:effectLst/>
      </p:bgPr>
    </p:bg>
    <p:spTree>
      <p:nvGrpSpPr>
        <p:cNvPr id="1" name=""/>
        <p:cNvGrpSpPr/>
        <p:nvPr/>
      </p:nvGrpSpPr>
      <p:grpSpPr>
        <a:xfrm>
          <a:off x="0" y="0"/>
          <a:ext cx="0" cy="0"/>
          <a:chOff x="0" y="0"/>
          <a:chExt cx="0" cy="0"/>
        </a:xfrm>
      </p:grpSpPr>
      <p:sp>
        <p:nvSpPr>
          <p:cNvPr id="7" name="TextBox 6"/>
          <p:cNvSpPr txBox="1">
            <a:spLocks noChangeArrowheads="1"/>
          </p:cNvSpPr>
          <p:nvPr userDrawn="1"/>
        </p:nvSpPr>
        <p:spPr bwMode="auto">
          <a:xfrm>
            <a:off x="639010" y="4849566"/>
            <a:ext cx="2417274" cy="866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1566863" eaLnBrk="0" fontAlgn="base" hangingPunct="0">
              <a:spcBef>
                <a:spcPct val="0"/>
              </a:spcBef>
              <a:spcAft>
                <a:spcPct val="0"/>
              </a:spcAft>
              <a:defRPr>
                <a:solidFill>
                  <a:schemeClr val="tx1"/>
                </a:solidFill>
                <a:latin typeface="Arial" charset="0"/>
              </a:defRPr>
            </a:lvl6pPr>
            <a:lvl7pPr marL="2971800" indent="-228600" defTabSz="1566863" eaLnBrk="0" fontAlgn="base" hangingPunct="0">
              <a:spcBef>
                <a:spcPct val="0"/>
              </a:spcBef>
              <a:spcAft>
                <a:spcPct val="0"/>
              </a:spcAft>
              <a:defRPr>
                <a:solidFill>
                  <a:schemeClr val="tx1"/>
                </a:solidFill>
                <a:latin typeface="Arial" charset="0"/>
              </a:defRPr>
            </a:lvl7pPr>
            <a:lvl8pPr marL="3429000" indent="-228600" defTabSz="1566863" eaLnBrk="0" fontAlgn="base" hangingPunct="0">
              <a:spcBef>
                <a:spcPct val="0"/>
              </a:spcBef>
              <a:spcAft>
                <a:spcPct val="0"/>
              </a:spcAft>
              <a:defRPr>
                <a:solidFill>
                  <a:schemeClr val="tx1"/>
                </a:solidFill>
                <a:latin typeface="Arial" charset="0"/>
              </a:defRPr>
            </a:lvl8pPr>
            <a:lvl9pPr marL="3886200" indent="-228600" defTabSz="1566863" eaLnBrk="0" fontAlgn="base" hangingPunct="0">
              <a:spcBef>
                <a:spcPct val="0"/>
              </a:spcBef>
              <a:spcAft>
                <a:spcPct val="0"/>
              </a:spcAft>
              <a:defRPr>
                <a:solidFill>
                  <a:schemeClr val="tx1"/>
                </a:solidFill>
                <a:latin typeface="Arial" charset="0"/>
              </a:defRPr>
            </a:lvl9pPr>
          </a:lstStyle>
          <a:p>
            <a:pPr defTabSz="348394" eaLnBrk="1" hangingPunct="1">
              <a:defRPr/>
            </a:pPr>
            <a:r>
              <a:rPr lang="en-US" altLang="x-none" sz="563" dirty="0">
                <a:solidFill>
                  <a:schemeClr val="accent1"/>
                </a:solidFill>
              </a:rPr>
              <a:t>© 2018, Amazon Web Services, Inc. or its Affiliates. All rights reserved.</a:t>
            </a:r>
          </a:p>
        </p:txBody>
      </p:sp>
    </p:spTree>
    <p:extLst>
      <p:ext uri="{BB962C8B-B14F-4D97-AF65-F5344CB8AC3E}">
        <p14:creationId xmlns:p14="http://schemas.microsoft.com/office/powerpoint/2010/main" val="922086655"/>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 id="2147483715" r:id="rId19"/>
  </p:sldLayoutIdLst>
  <p:txStyles>
    <p:titleStyle>
      <a:lvl1pPr algn="l" defTabSz="270273" rtl="0" eaLnBrk="1" fontAlgn="base" hangingPunct="1">
        <a:spcBef>
          <a:spcPct val="0"/>
        </a:spcBef>
        <a:spcAft>
          <a:spcPct val="0"/>
        </a:spcAft>
        <a:defRPr sz="1645" b="1" kern="1200">
          <a:solidFill>
            <a:srgbClr val="F2F2F2"/>
          </a:solidFill>
          <a:latin typeface="Century Gothic" charset="0"/>
          <a:ea typeface="Century Gothic" charset="0"/>
          <a:cs typeface="Century Gothic" charset="0"/>
        </a:defRPr>
      </a:lvl1pPr>
      <a:lvl2pPr algn="l" defTabSz="270273" rtl="0" eaLnBrk="1" fontAlgn="base" hangingPunct="1">
        <a:spcBef>
          <a:spcPct val="0"/>
        </a:spcBef>
        <a:spcAft>
          <a:spcPct val="0"/>
        </a:spcAft>
        <a:defRPr sz="1645" b="1">
          <a:solidFill>
            <a:srgbClr val="F2F2F2"/>
          </a:solidFill>
          <a:latin typeface="Century Gothic" charset="0"/>
          <a:ea typeface="Century Gothic" charset="0"/>
          <a:cs typeface="Century Gothic" charset="0"/>
        </a:defRPr>
      </a:lvl2pPr>
      <a:lvl3pPr algn="l" defTabSz="270273" rtl="0" eaLnBrk="1" fontAlgn="base" hangingPunct="1">
        <a:spcBef>
          <a:spcPct val="0"/>
        </a:spcBef>
        <a:spcAft>
          <a:spcPct val="0"/>
        </a:spcAft>
        <a:defRPr sz="1645" b="1">
          <a:solidFill>
            <a:srgbClr val="F2F2F2"/>
          </a:solidFill>
          <a:latin typeface="Century Gothic" charset="0"/>
          <a:ea typeface="Century Gothic" charset="0"/>
          <a:cs typeface="Century Gothic" charset="0"/>
        </a:defRPr>
      </a:lvl3pPr>
      <a:lvl4pPr algn="l" defTabSz="270273" rtl="0" eaLnBrk="1" fontAlgn="base" hangingPunct="1">
        <a:spcBef>
          <a:spcPct val="0"/>
        </a:spcBef>
        <a:spcAft>
          <a:spcPct val="0"/>
        </a:spcAft>
        <a:defRPr sz="1645" b="1">
          <a:solidFill>
            <a:srgbClr val="F2F2F2"/>
          </a:solidFill>
          <a:latin typeface="Century Gothic" charset="0"/>
          <a:ea typeface="Century Gothic" charset="0"/>
          <a:cs typeface="Century Gothic" charset="0"/>
        </a:defRPr>
      </a:lvl4pPr>
      <a:lvl5pPr algn="l" defTabSz="270273" rtl="0" eaLnBrk="1" fontAlgn="base" hangingPunct="1">
        <a:spcBef>
          <a:spcPct val="0"/>
        </a:spcBef>
        <a:spcAft>
          <a:spcPct val="0"/>
        </a:spcAft>
        <a:defRPr sz="1645" b="1">
          <a:solidFill>
            <a:srgbClr val="F2F2F2"/>
          </a:solidFill>
          <a:latin typeface="Century Gothic" charset="0"/>
          <a:ea typeface="Century Gothic" charset="0"/>
          <a:cs typeface="Century Gothic" charset="0"/>
        </a:defRPr>
      </a:lvl5pPr>
      <a:lvl6pPr marL="203234" algn="l" defTabSz="270273" rtl="0" eaLnBrk="1" fontAlgn="base" hangingPunct="1">
        <a:spcBef>
          <a:spcPct val="0"/>
        </a:spcBef>
        <a:spcAft>
          <a:spcPct val="0"/>
        </a:spcAft>
        <a:defRPr sz="1645" b="1">
          <a:solidFill>
            <a:srgbClr val="F2F2F2"/>
          </a:solidFill>
          <a:latin typeface="Century Gothic" charset="0"/>
          <a:ea typeface="Century Gothic" charset="0"/>
          <a:cs typeface="Century Gothic" charset="0"/>
        </a:defRPr>
      </a:lvl6pPr>
      <a:lvl7pPr marL="406469" algn="l" defTabSz="270273" rtl="0" eaLnBrk="1" fontAlgn="base" hangingPunct="1">
        <a:spcBef>
          <a:spcPct val="0"/>
        </a:spcBef>
        <a:spcAft>
          <a:spcPct val="0"/>
        </a:spcAft>
        <a:defRPr sz="1645" b="1">
          <a:solidFill>
            <a:srgbClr val="F2F2F2"/>
          </a:solidFill>
          <a:latin typeface="Century Gothic" charset="0"/>
          <a:ea typeface="Century Gothic" charset="0"/>
          <a:cs typeface="Century Gothic" charset="0"/>
        </a:defRPr>
      </a:lvl7pPr>
      <a:lvl8pPr marL="609702" algn="l" defTabSz="270273" rtl="0" eaLnBrk="1" fontAlgn="base" hangingPunct="1">
        <a:spcBef>
          <a:spcPct val="0"/>
        </a:spcBef>
        <a:spcAft>
          <a:spcPct val="0"/>
        </a:spcAft>
        <a:defRPr sz="1645" b="1">
          <a:solidFill>
            <a:srgbClr val="F2F2F2"/>
          </a:solidFill>
          <a:latin typeface="Century Gothic" charset="0"/>
          <a:ea typeface="Century Gothic" charset="0"/>
          <a:cs typeface="Century Gothic" charset="0"/>
        </a:defRPr>
      </a:lvl8pPr>
      <a:lvl9pPr marL="812936" algn="l" defTabSz="270273" rtl="0" eaLnBrk="1" fontAlgn="base" hangingPunct="1">
        <a:spcBef>
          <a:spcPct val="0"/>
        </a:spcBef>
        <a:spcAft>
          <a:spcPct val="0"/>
        </a:spcAft>
        <a:defRPr sz="1645" b="1">
          <a:solidFill>
            <a:srgbClr val="F2F2F2"/>
          </a:solidFill>
          <a:latin typeface="Century Gothic" charset="0"/>
          <a:ea typeface="Century Gothic" charset="0"/>
          <a:cs typeface="Century Gothic" charset="0"/>
        </a:defRPr>
      </a:lvl9pPr>
    </p:titleStyle>
    <p:bodyStyle>
      <a:lvl1pPr algn="l" defTabSz="270273" rtl="0" eaLnBrk="1" fontAlgn="base" hangingPunct="1">
        <a:spcBef>
          <a:spcPct val="20000"/>
        </a:spcBef>
        <a:spcAft>
          <a:spcPct val="0"/>
        </a:spcAft>
        <a:defRPr sz="1422" kern="1200">
          <a:solidFill>
            <a:schemeClr val="tx1"/>
          </a:solidFill>
          <a:latin typeface="Century Gothic" charset="0"/>
          <a:ea typeface="Century Gothic" charset="0"/>
          <a:cs typeface="Century Gothic" charset="0"/>
        </a:defRPr>
      </a:lvl1pPr>
      <a:lvl2pPr marL="439635" indent="-168656" algn="l" defTabSz="270273" rtl="0" eaLnBrk="1" fontAlgn="base" hangingPunct="1">
        <a:spcBef>
          <a:spcPct val="20000"/>
        </a:spcBef>
        <a:spcAft>
          <a:spcPct val="0"/>
        </a:spcAft>
        <a:buFont typeface="Arial" charset="0"/>
        <a:buChar char="•"/>
        <a:defRPr sz="1156" kern="1200">
          <a:solidFill>
            <a:schemeClr val="tx1"/>
          </a:solidFill>
          <a:latin typeface="Century Gothic" charset="0"/>
          <a:ea typeface="Century Gothic" charset="0"/>
          <a:cs typeface="Century Gothic" charset="0"/>
        </a:defRPr>
      </a:lvl2pPr>
      <a:lvl3pPr marL="676741" indent="-134783" algn="l" defTabSz="270273" rtl="0" eaLnBrk="1" fontAlgn="base" hangingPunct="1">
        <a:spcBef>
          <a:spcPct val="20000"/>
        </a:spcBef>
        <a:spcAft>
          <a:spcPct val="0"/>
        </a:spcAft>
        <a:buFont typeface="Arial" charset="0"/>
        <a:buChar char="•"/>
        <a:defRPr sz="1067" kern="1200">
          <a:solidFill>
            <a:schemeClr val="tx1"/>
          </a:solidFill>
          <a:latin typeface="Century Gothic" charset="0"/>
          <a:ea typeface="Century Gothic" charset="0"/>
          <a:cs typeface="Century Gothic" charset="0"/>
        </a:defRPr>
      </a:lvl3pPr>
      <a:lvl4pPr marL="947720" indent="-134783" algn="l" defTabSz="270273" rtl="0" eaLnBrk="1" fontAlgn="base" hangingPunct="1">
        <a:spcBef>
          <a:spcPct val="20000"/>
        </a:spcBef>
        <a:spcAft>
          <a:spcPct val="0"/>
        </a:spcAft>
        <a:buFont typeface="Arial" charset="0"/>
        <a:buChar char="–"/>
        <a:defRPr sz="934" kern="1200">
          <a:solidFill>
            <a:schemeClr val="tx1"/>
          </a:solidFill>
          <a:latin typeface="Century Gothic" charset="0"/>
          <a:ea typeface="Century Gothic" charset="0"/>
          <a:cs typeface="Century Gothic" charset="0"/>
        </a:defRPr>
      </a:lvl4pPr>
      <a:lvl5pPr marL="1218698" indent="-134783" algn="l" defTabSz="270273" rtl="0" eaLnBrk="1" fontAlgn="base" hangingPunct="1">
        <a:spcBef>
          <a:spcPct val="20000"/>
        </a:spcBef>
        <a:spcAft>
          <a:spcPct val="0"/>
        </a:spcAft>
        <a:buFont typeface="Arial" charset="0"/>
        <a:buChar char="»"/>
        <a:defRPr sz="934" kern="1200">
          <a:solidFill>
            <a:schemeClr val="tx1"/>
          </a:solidFill>
          <a:latin typeface="Century Gothic" charset="0"/>
          <a:ea typeface="Century Gothic" charset="0"/>
          <a:cs typeface="Century Gothic" charset="0"/>
        </a:defRPr>
      </a:lvl5pPr>
      <a:lvl6pPr marL="1490345" indent="-135485" algn="l" defTabSz="270972" rtl="0" eaLnBrk="1" latinLnBrk="0" hangingPunct="1">
        <a:spcBef>
          <a:spcPct val="20000"/>
        </a:spcBef>
        <a:buFont typeface="Arial"/>
        <a:buChar char="•"/>
        <a:defRPr sz="1186" kern="1200">
          <a:solidFill>
            <a:schemeClr val="tx1"/>
          </a:solidFill>
          <a:latin typeface="+mn-lt"/>
          <a:ea typeface="+mn-ea"/>
          <a:cs typeface="+mn-cs"/>
        </a:defRPr>
      </a:lvl6pPr>
      <a:lvl7pPr marL="1761317" indent="-135485" algn="l" defTabSz="270972" rtl="0" eaLnBrk="1" latinLnBrk="0" hangingPunct="1">
        <a:spcBef>
          <a:spcPct val="20000"/>
        </a:spcBef>
        <a:buFont typeface="Arial"/>
        <a:buChar char="•"/>
        <a:defRPr sz="1186" kern="1200">
          <a:solidFill>
            <a:schemeClr val="tx1"/>
          </a:solidFill>
          <a:latin typeface="+mn-lt"/>
          <a:ea typeface="+mn-ea"/>
          <a:cs typeface="+mn-cs"/>
        </a:defRPr>
      </a:lvl7pPr>
      <a:lvl8pPr marL="2032289" indent="-135485" algn="l" defTabSz="270972" rtl="0" eaLnBrk="1" latinLnBrk="0" hangingPunct="1">
        <a:spcBef>
          <a:spcPct val="20000"/>
        </a:spcBef>
        <a:buFont typeface="Arial"/>
        <a:buChar char="•"/>
        <a:defRPr sz="1186" kern="1200">
          <a:solidFill>
            <a:schemeClr val="tx1"/>
          </a:solidFill>
          <a:latin typeface="+mn-lt"/>
          <a:ea typeface="+mn-ea"/>
          <a:cs typeface="+mn-cs"/>
        </a:defRPr>
      </a:lvl8pPr>
      <a:lvl9pPr marL="2303261" indent="-135485" algn="l" defTabSz="270972" rtl="0" eaLnBrk="1" latinLnBrk="0" hangingPunct="1">
        <a:spcBef>
          <a:spcPct val="20000"/>
        </a:spcBef>
        <a:buFont typeface="Arial"/>
        <a:buChar char="•"/>
        <a:defRPr sz="1186" kern="1200">
          <a:solidFill>
            <a:schemeClr val="tx1"/>
          </a:solidFill>
          <a:latin typeface="+mn-lt"/>
          <a:ea typeface="+mn-ea"/>
          <a:cs typeface="+mn-cs"/>
        </a:defRPr>
      </a:lvl9pPr>
    </p:bodyStyle>
    <p:otherStyle>
      <a:defPPr>
        <a:defRPr lang="en-US"/>
      </a:defPPr>
      <a:lvl1pPr marL="0" algn="l" defTabSz="270972" rtl="0" eaLnBrk="1" latinLnBrk="0" hangingPunct="1">
        <a:defRPr sz="1067" kern="1200">
          <a:solidFill>
            <a:schemeClr val="tx1"/>
          </a:solidFill>
          <a:latin typeface="+mn-lt"/>
          <a:ea typeface="+mn-ea"/>
          <a:cs typeface="+mn-cs"/>
        </a:defRPr>
      </a:lvl1pPr>
      <a:lvl2pPr marL="270972" algn="l" defTabSz="270972" rtl="0" eaLnBrk="1" latinLnBrk="0" hangingPunct="1">
        <a:defRPr sz="1067" kern="1200">
          <a:solidFill>
            <a:schemeClr val="tx1"/>
          </a:solidFill>
          <a:latin typeface="+mn-lt"/>
          <a:ea typeface="+mn-ea"/>
          <a:cs typeface="+mn-cs"/>
        </a:defRPr>
      </a:lvl2pPr>
      <a:lvl3pPr marL="541944" algn="l" defTabSz="270972" rtl="0" eaLnBrk="1" latinLnBrk="0" hangingPunct="1">
        <a:defRPr sz="1067" kern="1200">
          <a:solidFill>
            <a:schemeClr val="tx1"/>
          </a:solidFill>
          <a:latin typeface="+mn-lt"/>
          <a:ea typeface="+mn-ea"/>
          <a:cs typeface="+mn-cs"/>
        </a:defRPr>
      </a:lvl3pPr>
      <a:lvl4pPr marL="812916" algn="l" defTabSz="270972" rtl="0" eaLnBrk="1" latinLnBrk="0" hangingPunct="1">
        <a:defRPr sz="1067" kern="1200">
          <a:solidFill>
            <a:schemeClr val="tx1"/>
          </a:solidFill>
          <a:latin typeface="+mn-lt"/>
          <a:ea typeface="+mn-ea"/>
          <a:cs typeface="+mn-cs"/>
        </a:defRPr>
      </a:lvl4pPr>
      <a:lvl5pPr marL="1083887" algn="l" defTabSz="270972" rtl="0" eaLnBrk="1" latinLnBrk="0" hangingPunct="1">
        <a:defRPr sz="1067" kern="1200">
          <a:solidFill>
            <a:schemeClr val="tx1"/>
          </a:solidFill>
          <a:latin typeface="+mn-lt"/>
          <a:ea typeface="+mn-ea"/>
          <a:cs typeface="+mn-cs"/>
        </a:defRPr>
      </a:lvl5pPr>
      <a:lvl6pPr marL="1354859" algn="l" defTabSz="270972" rtl="0" eaLnBrk="1" latinLnBrk="0" hangingPunct="1">
        <a:defRPr sz="1067" kern="1200">
          <a:solidFill>
            <a:schemeClr val="tx1"/>
          </a:solidFill>
          <a:latin typeface="+mn-lt"/>
          <a:ea typeface="+mn-ea"/>
          <a:cs typeface="+mn-cs"/>
        </a:defRPr>
      </a:lvl6pPr>
      <a:lvl7pPr marL="1625831" algn="l" defTabSz="270972" rtl="0" eaLnBrk="1" latinLnBrk="0" hangingPunct="1">
        <a:defRPr sz="1067" kern="1200">
          <a:solidFill>
            <a:schemeClr val="tx1"/>
          </a:solidFill>
          <a:latin typeface="+mn-lt"/>
          <a:ea typeface="+mn-ea"/>
          <a:cs typeface="+mn-cs"/>
        </a:defRPr>
      </a:lvl7pPr>
      <a:lvl8pPr marL="1896803" algn="l" defTabSz="270972" rtl="0" eaLnBrk="1" latinLnBrk="0" hangingPunct="1">
        <a:defRPr sz="1067" kern="1200">
          <a:solidFill>
            <a:schemeClr val="tx1"/>
          </a:solidFill>
          <a:latin typeface="+mn-lt"/>
          <a:ea typeface="+mn-ea"/>
          <a:cs typeface="+mn-cs"/>
        </a:defRPr>
      </a:lvl8pPr>
      <a:lvl9pPr marL="2167775" algn="l" defTabSz="270972" rtl="0" eaLnBrk="1" latinLnBrk="0" hangingPunct="1">
        <a:defRPr sz="1067"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lumMod val="1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0592" y="152082"/>
            <a:ext cx="8205304" cy="85725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340592" y="1009332"/>
            <a:ext cx="8205304" cy="3553926"/>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30172921"/>
      </p:ext>
    </p:extLst>
  </p:cSld>
  <p:clrMap bg1="dk1" tx1="lt1" bg2="dk2" tx2="lt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 id="2147483736" r:id="rId1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200" rtl="0" eaLnBrk="1" latinLnBrk="0" hangingPunct="1">
        <a:spcBef>
          <a:spcPct val="0"/>
        </a:spcBef>
        <a:buNone/>
        <a:defRPr sz="2800" b="1" i="0" kern="1200">
          <a:solidFill>
            <a:schemeClr val="tx1">
              <a:lumMod val="95000"/>
            </a:schemeClr>
          </a:solidFill>
          <a:latin typeface="Amazon Ember" charset="0"/>
          <a:ea typeface="Amazon Ember" charset="0"/>
          <a:cs typeface="Amazon Ember" charset="0"/>
        </a:defRPr>
      </a:lvl1pPr>
    </p:titleStyle>
    <p:bodyStyle>
      <a:lvl1pPr marL="0" indent="0" algn="l" defTabSz="457200" rtl="0" eaLnBrk="1" latinLnBrk="0" hangingPunct="1">
        <a:spcBef>
          <a:spcPct val="20000"/>
        </a:spcBef>
        <a:buFontTx/>
        <a:buNone/>
        <a:defRPr sz="2400" b="0" i="0" kern="1200">
          <a:solidFill>
            <a:schemeClr val="tx1"/>
          </a:solidFill>
          <a:latin typeface="Amazon Ember" charset="0"/>
          <a:ea typeface="Amazon Ember" charset="0"/>
          <a:cs typeface="Amazon Ember" charset="0"/>
        </a:defRPr>
      </a:lvl1pPr>
      <a:lvl2pPr marL="742950" indent="-285750" algn="l" defTabSz="457200" rtl="0" eaLnBrk="1" latinLnBrk="0" hangingPunct="1">
        <a:spcBef>
          <a:spcPct val="20000"/>
        </a:spcBef>
        <a:buFont typeface="Arial"/>
        <a:buChar char="•"/>
        <a:defRPr sz="2000" b="0" i="0" kern="1200">
          <a:solidFill>
            <a:schemeClr val="tx1"/>
          </a:solidFill>
          <a:latin typeface="Amazon Ember" charset="0"/>
          <a:ea typeface="Amazon Ember" charset="0"/>
          <a:cs typeface="Amazon Ember" charset="0"/>
        </a:defRPr>
      </a:lvl2pPr>
      <a:lvl3pPr marL="1143000" indent="-228600" algn="l" defTabSz="457200" rtl="0" eaLnBrk="1" latinLnBrk="0" hangingPunct="1">
        <a:spcBef>
          <a:spcPct val="20000"/>
        </a:spcBef>
        <a:buFont typeface="Arial"/>
        <a:buChar char="•"/>
        <a:defRPr sz="1800" b="0" i="0" kern="1200">
          <a:solidFill>
            <a:schemeClr val="tx1"/>
          </a:solidFill>
          <a:latin typeface="Amazon Ember" charset="0"/>
          <a:ea typeface="Amazon Ember" charset="0"/>
          <a:cs typeface="Amazon Ember" charset="0"/>
        </a:defRPr>
      </a:lvl3pPr>
      <a:lvl4pPr marL="16002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4pPr>
      <a:lvl5pPr marL="2057400" indent="-228600" algn="l" defTabSz="457200" rtl="0" eaLnBrk="1" latinLnBrk="0" hangingPunct="1">
        <a:spcBef>
          <a:spcPct val="20000"/>
        </a:spcBef>
        <a:buFont typeface="Arial"/>
        <a:buChar char="»"/>
        <a:defRPr sz="1600" b="0" i="0" kern="1200">
          <a:solidFill>
            <a:schemeClr val="tx1"/>
          </a:solidFill>
          <a:latin typeface="Amazon Ember" charset="0"/>
          <a:ea typeface="Amazon Ember" charset="0"/>
          <a:cs typeface="Amazon Ember"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image" Target="../media/image18.png"/><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26.png"/><Relationship Id="rId7"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17.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hyperlink" Target="https://en.wikipedia.org/wiki/File:MARSEILLE_MAERSK_(2018)_(26339401978).jpg" TargetMode="External"/><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File:MARSEILLE_MAERSK_(2018)_(26339401978).jpg" TargetMode="External"/><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File:MARSEILLE_MAERSK_(2018)_(26339401978).jpg" TargetMode="External"/><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hyperlink" Target="https://en.wikipedia.org/wiki/File:MARSEILLE_MAERSK_(2018)_(26339401978).jpg" TargetMode="External"/><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awslabs/git-secrets" TargetMode="External"/><Relationship Id="rId2" Type="http://schemas.openxmlformats.org/officeDocument/2006/relationships/notesSlide" Target="../notesSlides/notesSlide7.xml"/><Relationship Id="rId1" Type="http://schemas.openxmlformats.org/officeDocument/2006/relationships/slideLayout" Target="../slideLayouts/slideLayout17.xml"/><Relationship Id="rId4" Type="http://schemas.openxmlformats.org/officeDocument/2006/relationships/hyperlink" Target="https://aws.amazon.com/blogs/devops/implementing-devsecops-using-aws-codepipeline/"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B69AEFC-B9DE-A648-8B26-AD7C9B5519FC}"/>
              </a:ext>
            </a:extLst>
          </p:cNvPr>
          <p:cNvSpPr>
            <a:spLocks noGrp="1"/>
          </p:cNvSpPr>
          <p:nvPr>
            <p:ph type="body" sz="quarter" idx="10"/>
          </p:nvPr>
        </p:nvSpPr>
        <p:spPr/>
        <p:txBody>
          <a:bodyPr/>
          <a:lstStyle/>
          <a:p>
            <a:r>
              <a:rPr lang="en-US" dirty="0"/>
              <a:t>AWS Modernization Team</a:t>
            </a:r>
          </a:p>
        </p:txBody>
      </p:sp>
      <p:sp>
        <p:nvSpPr>
          <p:cNvPr id="4" name="Text Placeholder 3">
            <a:extLst>
              <a:ext uri="{FF2B5EF4-FFF2-40B4-BE49-F238E27FC236}">
                <a16:creationId xmlns:a16="http://schemas.microsoft.com/office/drawing/2014/main" id="{5A7BDA1E-8E6E-6D4C-AF87-8E0E2D7BE8B6}"/>
              </a:ext>
            </a:extLst>
          </p:cNvPr>
          <p:cNvSpPr>
            <a:spLocks noGrp="1"/>
          </p:cNvSpPr>
          <p:nvPr>
            <p:ph type="body" sz="quarter" idx="12"/>
          </p:nvPr>
        </p:nvSpPr>
        <p:spPr>
          <a:xfrm>
            <a:off x="487899" y="2438104"/>
            <a:ext cx="7324988" cy="744537"/>
          </a:xfrm>
        </p:spPr>
        <p:txBody>
          <a:bodyPr/>
          <a:lstStyle/>
          <a:p>
            <a:r>
              <a:rPr lang="en-US" dirty="0"/>
              <a:t>Security Modernizing Concepts</a:t>
            </a:r>
          </a:p>
        </p:txBody>
      </p:sp>
    </p:spTree>
    <p:extLst>
      <p:ext uri="{BB962C8B-B14F-4D97-AF65-F5344CB8AC3E}">
        <p14:creationId xmlns:p14="http://schemas.microsoft.com/office/powerpoint/2010/main" val="8406222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a:xfrm>
            <a:off x="336789" y="174205"/>
            <a:ext cx="8460078" cy="913815"/>
          </a:xfrm>
        </p:spPr>
        <p:txBody>
          <a:bodyPr/>
          <a:lstStyle/>
          <a:p>
            <a:r>
              <a:rPr lang="en-US" b="1" dirty="0"/>
              <a:t>Container image risks:</a:t>
            </a:r>
          </a:p>
        </p:txBody>
      </p:sp>
      <p:sp>
        <p:nvSpPr>
          <p:cNvPr id="5" name="TextBox 4">
            <a:extLst>
              <a:ext uri="{FF2B5EF4-FFF2-40B4-BE49-F238E27FC236}">
                <a16:creationId xmlns:a16="http://schemas.microsoft.com/office/drawing/2014/main" id="{B3206176-37D6-D34A-8D6F-4BC12D5CA75D}"/>
              </a:ext>
            </a:extLst>
          </p:cNvPr>
          <p:cNvSpPr txBox="1"/>
          <p:nvPr/>
        </p:nvSpPr>
        <p:spPr>
          <a:xfrm>
            <a:off x="336789" y="862147"/>
            <a:ext cx="6257109" cy="1200329"/>
          </a:xfrm>
          <a:prstGeom prst="rect">
            <a:avLst/>
          </a:prstGeom>
          <a:noFill/>
        </p:spPr>
        <p:txBody>
          <a:bodyPr wrap="square" rtlCol="0">
            <a:spAutoFit/>
          </a:bodyPr>
          <a:lstStyle/>
          <a:p>
            <a:pPr marL="285750" indent="-285750">
              <a:buFontTx/>
              <a:buChar char="-"/>
            </a:pPr>
            <a:r>
              <a:rPr lang="en-US" dirty="0">
                <a:solidFill>
                  <a:schemeClr val="tx2">
                    <a:lumMod val="60000"/>
                    <a:lumOff val="40000"/>
                  </a:schemeClr>
                </a:solidFill>
              </a:rPr>
              <a:t>Do your containers contain undesirable config?</a:t>
            </a:r>
          </a:p>
          <a:p>
            <a:pPr marL="285750" indent="-285750">
              <a:buFontTx/>
              <a:buChar char="-"/>
            </a:pPr>
            <a:r>
              <a:rPr lang="en-US" dirty="0">
                <a:solidFill>
                  <a:schemeClr val="tx2">
                    <a:lumMod val="60000"/>
                    <a:lumOff val="40000"/>
                  </a:schemeClr>
                </a:solidFill>
              </a:rPr>
              <a:t>Do your containers or dependencies contain vulnerabilities?</a:t>
            </a:r>
          </a:p>
          <a:p>
            <a:pPr marL="285750" indent="-285750">
              <a:buFontTx/>
              <a:buChar char="-"/>
            </a:pPr>
            <a:endParaRPr lang="en-US" dirty="0">
              <a:solidFill>
                <a:schemeClr val="tx2">
                  <a:lumMod val="60000"/>
                  <a:lumOff val="40000"/>
                </a:schemeClr>
              </a:solidFill>
            </a:endParaRPr>
          </a:p>
        </p:txBody>
      </p:sp>
      <p:sp>
        <p:nvSpPr>
          <p:cNvPr id="6" name="TextBox 5">
            <a:extLst>
              <a:ext uri="{FF2B5EF4-FFF2-40B4-BE49-F238E27FC236}">
                <a16:creationId xmlns:a16="http://schemas.microsoft.com/office/drawing/2014/main" id="{BD8D86BE-F79E-8640-8DA1-CAC4D161FB46}"/>
              </a:ext>
            </a:extLst>
          </p:cNvPr>
          <p:cNvSpPr txBox="1"/>
          <p:nvPr/>
        </p:nvSpPr>
        <p:spPr>
          <a:xfrm>
            <a:off x="222067" y="2207623"/>
            <a:ext cx="7929155" cy="646331"/>
          </a:xfrm>
          <a:prstGeom prst="rect">
            <a:avLst/>
          </a:prstGeom>
          <a:noFill/>
        </p:spPr>
        <p:txBody>
          <a:bodyPr wrap="square" rtlCol="0">
            <a:spAutoFit/>
          </a:bodyPr>
          <a:lstStyle/>
          <a:p>
            <a:r>
              <a:rPr lang="en-US" dirty="0">
                <a:solidFill>
                  <a:schemeClr val="tx2">
                    <a:lumMod val="60000"/>
                    <a:lumOff val="40000"/>
                  </a:schemeClr>
                </a:solidFill>
              </a:rPr>
              <a:t>Container images rafted by internal teams or provided by a trusted source can manifest risks over time.</a:t>
            </a:r>
          </a:p>
        </p:txBody>
      </p:sp>
    </p:spTree>
    <p:extLst>
      <p:ext uri="{BB962C8B-B14F-4D97-AF65-F5344CB8AC3E}">
        <p14:creationId xmlns:p14="http://schemas.microsoft.com/office/powerpoint/2010/main" val="149815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ounded Rectangle 49">
            <a:extLst>
              <a:ext uri="{FF2B5EF4-FFF2-40B4-BE49-F238E27FC236}">
                <a16:creationId xmlns:a16="http://schemas.microsoft.com/office/drawing/2014/main" id="{5BB17477-763F-F043-A9CB-E866FD0B7F73}"/>
              </a:ext>
            </a:extLst>
          </p:cNvPr>
          <p:cNvSpPr/>
          <p:nvPr/>
        </p:nvSpPr>
        <p:spPr>
          <a:xfrm>
            <a:off x="6412051" y="769658"/>
            <a:ext cx="2221969" cy="854553"/>
          </a:xfrm>
          <a:prstGeom prst="roundRect">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5" name="Rounded Rectangle 44">
            <a:extLst>
              <a:ext uri="{FF2B5EF4-FFF2-40B4-BE49-F238E27FC236}">
                <a16:creationId xmlns:a16="http://schemas.microsoft.com/office/drawing/2014/main" id="{F5B5B900-5EC9-9747-A381-7B1927BE1488}"/>
              </a:ext>
            </a:extLst>
          </p:cNvPr>
          <p:cNvSpPr/>
          <p:nvPr/>
        </p:nvSpPr>
        <p:spPr>
          <a:xfrm>
            <a:off x="3662738" y="759588"/>
            <a:ext cx="2221969" cy="821018"/>
          </a:xfrm>
          <a:prstGeom prst="roundRect">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0ECC0E40-2CEA-A048-8BB0-D6B74EADEB39}"/>
              </a:ext>
            </a:extLst>
          </p:cNvPr>
          <p:cNvSpPr>
            <a:spLocks noGrp="1"/>
          </p:cNvSpPr>
          <p:nvPr>
            <p:ph type="title"/>
          </p:nvPr>
        </p:nvSpPr>
        <p:spPr/>
        <p:txBody>
          <a:bodyPr/>
          <a:lstStyle/>
          <a:p>
            <a:pPr algn="ctr"/>
            <a:r>
              <a:rPr lang="en-US" dirty="0"/>
              <a:t>Build your own trusted source: </a:t>
            </a:r>
          </a:p>
        </p:txBody>
      </p:sp>
      <p:pic>
        <p:nvPicPr>
          <p:cNvPr id="38" name="Picture 37">
            <a:extLst>
              <a:ext uri="{FF2B5EF4-FFF2-40B4-BE49-F238E27FC236}">
                <a16:creationId xmlns:a16="http://schemas.microsoft.com/office/drawing/2014/main" id="{68F2F3D4-2E0F-5F47-BD90-0B332AC5AC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22686" y="2094271"/>
            <a:ext cx="548639" cy="566338"/>
          </a:xfrm>
          <a:prstGeom prst="rect">
            <a:avLst/>
          </a:prstGeom>
        </p:spPr>
      </p:pic>
      <p:sp>
        <p:nvSpPr>
          <p:cNvPr id="39" name="TextBox 38">
            <a:extLst>
              <a:ext uri="{FF2B5EF4-FFF2-40B4-BE49-F238E27FC236}">
                <a16:creationId xmlns:a16="http://schemas.microsoft.com/office/drawing/2014/main" id="{C7A7B03C-6A91-0E4A-B80F-9E0B695B4A14}"/>
              </a:ext>
            </a:extLst>
          </p:cNvPr>
          <p:cNvSpPr txBox="1"/>
          <p:nvPr/>
        </p:nvSpPr>
        <p:spPr>
          <a:xfrm>
            <a:off x="2185525" y="2789955"/>
            <a:ext cx="822960" cy="155632"/>
          </a:xfrm>
          <a:prstGeom prst="rect">
            <a:avLst/>
          </a:prstGeom>
          <a:noFill/>
        </p:spPr>
        <p:txBody>
          <a:bodyPr wrap="square" lIns="0" tIns="0" rIns="0" bIns="0" rtlCol="0" anchor="t">
            <a:noAutofit/>
          </a:bodyPr>
          <a:lstStyle/>
          <a:p>
            <a:pPr algn="ctr"/>
            <a:r>
              <a:rPr lang="en-US" sz="1000" b="1" dirty="0"/>
              <a:t>Amazon ECR</a:t>
            </a:r>
          </a:p>
        </p:txBody>
      </p:sp>
      <p:sp>
        <p:nvSpPr>
          <p:cNvPr id="6" name="Can 5">
            <a:extLst>
              <a:ext uri="{FF2B5EF4-FFF2-40B4-BE49-F238E27FC236}">
                <a16:creationId xmlns:a16="http://schemas.microsoft.com/office/drawing/2014/main" id="{3C098306-C65F-8240-8560-B7278C4826B4}"/>
              </a:ext>
            </a:extLst>
          </p:cNvPr>
          <p:cNvSpPr/>
          <p:nvPr/>
        </p:nvSpPr>
        <p:spPr>
          <a:xfrm>
            <a:off x="336789" y="1196935"/>
            <a:ext cx="548639" cy="561703"/>
          </a:xfrm>
          <a:prstGeom prst="can">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1" name="Can 40">
            <a:extLst>
              <a:ext uri="{FF2B5EF4-FFF2-40B4-BE49-F238E27FC236}">
                <a16:creationId xmlns:a16="http://schemas.microsoft.com/office/drawing/2014/main" id="{77F231FF-F878-5548-AD56-1C82A0158EF8}"/>
              </a:ext>
            </a:extLst>
          </p:cNvPr>
          <p:cNvSpPr/>
          <p:nvPr/>
        </p:nvSpPr>
        <p:spPr>
          <a:xfrm>
            <a:off x="336788" y="2065808"/>
            <a:ext cx="548639" cy="561703"/>
          </a:xfrm>
          <a:prstGeom prst="can">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2" name="Can 41">
            <a:extLst>
              <a:ext uri="{FF2B5EF4-FFF2-40B4-BE49-F238E27FC236}">
                <a16:creationId xmlns:a16="http://schemas.microsoft.com/office/drawing/2014/main" id="{0491DF9C-AFC9-7741-A545-F386A79DE755}"/>
              </a:ext>
            </a:extLst>
          </p:cNvPr>
          <p:cNvSpPr/>
          <p:nvPr/>
        </p:nvSpPr>
        <p:spPr>
          <a:xfrm>
            <a:off x="336788" y="2921618"/>
            <a:ext cx="548639" cy="561703"/>
          </a:xfrm>
          <a:prstGeom prst="can">
            <a:avLst/>
          </a:prstGeom>
          <a:solidFill>
            <a:schemeClr val="tx2">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cxnSp>
        <p:nvCxnSpPr>
          <p:cNvPr id="11" name="Elbow Connector 10">
            <a:extLst>
              <a:ext uri="{FF2B5EF4-FFF2-40B4-BE49-F238E27FC236}">
                <a16:creationId xmlns:a16="http://schemas.microsoft.com/office/drawing/2014/main" id="{27232B31-7DD8-4A46-B055-C6F27018157F}"/>
              </a:ext>
            </a:extLst>
          </p:cNvPr>
          <p:cNvCxnSpPr>
            <a:cxnSpLocks/>
            <a:stCxn id="6" idx="4"/>
          </p:cNvCxnSpPr>
          <p:nvPr/>
        </p:nvCxnSpPr>
        <p:spPr>
          <a:xfrm>
            <a:off x="885428" y="1477787"/>
            <a:ext cx="1687955" cy="899653"/>
          </a:xfrm>
          <a:prstGeom prst="bentConnector3">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Elbow Connector 12">
            <a:extLst>
              <a:ext uri="{FF2B5EF4-FFF2-40B4-BE49-F238E27FC236}">
                <a16:creationId xmlns:a16="http://schemas.microsoft.com/office/drawing/2014/main" id="{798C91EC-669D-6C45-B468-567BFE884C1B}"/>
              </a:ext>
            </a:extLst>
          </p:cNvPr>
          <p:cNvCxnSpPr>
            <a:cxnSpLocks/>
            <a:stCxn id="42" idx="4"/>
          </p:cNvCxnSpPr>
          <p:nvPr/>
        </p:nvCxnSpPr>
        <p:spPr>
          <a:xfrm flipV="1">
            <a:off x="885427" y="2373130"/>
            <a:ext cx="1084217" cy="829340"/>
          </a:xfrm>
          <a:prstGeom prst="bentConnector3">
            <a:avLst>
              <a:gd name="adj1" fmla="val 77710"/>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5" name="Straight Arrow Connector 14">
            <a:extLst>
              <a:ext uri="{FF2B5EF4-FFF2-40B4-BE49-F238E27FC236}">
                <a16:creationId xmlns:a16="http://schemas.microsoft.com/office/drawing/2014/main" id="{C7A6C13F-1E32-764D-9BCE-98D347BBF150}"/>
              </a:ext>
            </a:extLst>
          </p:cNvPr>
          <p:cNvCxnSpPr>
            <a:cxnSpLocks/>
            <a:stCxn id="41" idx="4"/>
          </p:cNvCxnSpPr>
          <p:nvPr/>
        </p:nvCxnSpPr>
        <p:spPr>
          <a:xfrm>
            <a:off x="885427" y="2346660"/>
            <a:ext cx="1260967" cy="3078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8" name="TextBox 17">
            <a:extLst>
              <a:ext uri="{FF2B5EF4-FFF2-40B4-BE49-F238E27FC236}">
                <a16:creationId xmlns:a16="http://schemas.microsoft.com/office/drawing/2014/main" id="{FBD1846A-2FE0-014A-911D-ADBCCD00BC6D}"/>
              </a:ext>
            </a:extLst>
          </p:cNvPr>
          <p:cNvSpPr txBox="1"/>
          <p:nvPr/>
        </p:nvSpPr>
        <p:spPr>
          <a:xfrm>
            <a:off x="182374" y="679722"/>
            <a:ext cx="2059088" cy="523220"/>
          </a:xfrm>
          <a:prstGeom prst="rect">
            <a:avLst/>
          </a:prstGeom>
          <a:noFill/>
        </p:spPr>
        <p:txBody>
          <a:bodyPr wrap="square" rtlCol="0">
            <a:spAutoFit/>
          </a:bodyPr>
          <a:lstStyle/>
          <a:p>
            <a:r>
              <a:rPr lang="en-US" sz="1400" dirty="0">
                <a:solidFill>
                  <a:schemeClr val="bg1"/>
                </a:solidFill>
              </a:rPr>
              <a:t>Source container image repos</a:t>
            </a:r>
          </a:p>
        </p:txBody>
      </p:sp>
      <p:pic>
        <p:nvPicPr>
          <p:cNvPr id="43" name="Picture 42">
            <a:extLst>
              <a:ext uri="{FF2B5EF4-FFF2-40B4-BE49-F238E27FC236}">
                <a16:creationId xmlns:a16="http://schemas.microsoft.com/office/drawing/2014/main" id="{D87121A2-7B6D-DA4B-9D90-7E8C02E9165C}"/>
              </a:ext>
            </a:extLst>
          </p:cNvPr>
          <p:cNvPicPr>
            <a:picLocks noChangeAspect="1"/>
          </p:cNvPicPr>
          <p:nvPr/>
        </p:nvPicPr>
        <p:blipFill>
          <a:blip r:embed="rId4"/>
          <a:stretch>
            <a:fillRect/>
          </a:stretch>
        </p:blipFill>
        <p:spPr>
          <a:xfrm>
            <a:off x="3854091" y="827869"/>
            <a:ext cx="1760887" cy="579239"/>
          </a:xfrm>
          <a:prstGeom prst="rect">
            <a:avLst/>
          </a:prstGeom>
        </p:spPr>
      </p:pic>
      <p:pic>
        <p:nvPicPr>
          <p:cNvPr id="48" name="Picture 47">
            <a:extLst>
              <a:ext uri="{FF2B5EF4-FFF2-40B4-BE49-F238E27FC236}">
                <a16:creationId xmlns:a16="http://schemas.microsoft.com/office/drawing/2014/main" id="{DC04B681-7336-BA43-91CA-213C56AA8101}"/>
              </a:ext>
            </a:extLst>
          </p:cNvPr>
          <p:cNvPicPr>
            <a:picLocks noChangeAspect="1"/>
          </p:cNvPicPr>
          <p:nvPr/>
        </p:nvPicPr>
        <p:blipFill>
          <a:blip r:embed="rId5"/>
          <a:stretch>
            <a:fillRect/>
          </a:stretch>
        </p:blipFill>
        <p:spPr>
          <a:xfrm>
            <a:off x="6381768" y="808509"/>
            <a:ext cx="2217307" cy="734372"/>
          </a:xfrm>
          <a:prstGeom prst="rect">
            <a:avLst/>
          </a:prstGeom>
        </p:spPr>
      </p:pic>
      <p:sp>
        <p:nvSpPr>
          <p:cNvPr id="56" name="TextBox 55">
            <a:extLst>
              <a:ext uri="{FF2B5EF4-FFF2-40B4-BE49-F238E27FC236}">
                <a16:creationId xmlns:a16="http://schemas.microsoft.com/office/drawing/2014/main" id="{1EBA8E28-FBB8-A04C-8B20-8A9055E212A3}"/>
              </a:ext>
            </a:extLst>
          </p:cNvPr>
          <p:cNvSpPr txBox="1"/>
          <p:nvPr/>
        </p:nvSpPr>
        <p:spPr>
          <a:xfrm>
            <a:off x="1703198" y="2940859"/>
            <a:ext cx="2059088" cy="523220"/>
          </a:xfrm>
          <a:prstGeom prst="rect">
            <a:avLst/>
          </a:prstGeom>
          <a:noFill/>
        </p:spPr>
        <p:txBody>
          <a:bodyPr wrap="square" rtlCol="0">
            <a:spAutoFit/>
          </a:bodyPr>
          <a:lstStyle/>
          <a:p>
            <a:r>
              <a:rPr lang="en-US" sz="1400" dirty="0">
                <a:solidFill>
                  <a:schemeClr val="bg1"/>
                </a:solidFill>
              </a:rPr>
              <a:t>Import images to </a:t>
            </a:r>
          </a:p>
          <a:p>
            <a:r>
              <a:rPr lang="en-US" sz="1400" dirty="0">
                <a:solidFill>
                  <a:schemeClr val="bg1"/>
                </a:solidFill>
              </a:rPr>
              <a:t>Assessment repo</a:t>
            </a:r>
          </a:p>
        </p:txBody>
      </p:sp>
      <p:cxnSp>
        <p:nvCxnSpPr>
          <p:cNvPr id="58" name="Elbow Connector 57">
            <a:extLst>
              <a:ext uri="{FF2B5EF4-FFF2-40B4-BE49-F238E27FC236}">
                <a16:creationId xmlns:a16="http://schemas.microsoft.com/office/drawing/2014/main" id="{A258EC3E-FFFB-4E4E-A3AB-4D7925E2F47C}"/>
              </a:ext>
            </a:extLst>
          </p:cNvPr>
          <p:cNvCxnSpPr>
            <a:cxnSpLocks/>
            <a:stCxn id="38" idx="3"/>
            <a:endCxn id="45" idx="1"/>
          </p:cNvCxnSpPr>
          <p:nvPr/>
        </p:nvCxnSpPr>
        <p:spPr>
          <a:xfrm flipV="1">
            <a:off x="2871325" y="1170097"/>
            <a:ext cx="791413" cy="1207343"/>
          </a:xfrm>
          <a:prstGeom prst="bentConnector3">
            <a:avLst>
              <a:gd name="adj1" fmla="val 50000"/>
            </a:avLst>
          </a:prstGeom>
          <a:ln>
            <a:tailEnd type="triangle"/>
          </a:ln>
        </p:spPr>
        <p:style>
          <a:lnRef idx="2">
            <a:schemeClr val="accent1"/>
          </a:lnRef>
          <a:fillRef idx="0">
            <a:schemeClr val="accent1"/>
          </a:fillRef>
          <a:effectRef idx="1">
            <a:schemeClr val="accent1"/>
          </a:effectRef>
          <a:fontRef idx="minor">
            <a:schemeClr val="tx1"/>
          </a:fontRef>
        </p:style>
      </p:cxnSp>
      <p:sp>
        <p:nvSpPr>
          <p:cNvPr id="63" name="TextBox 62">
            <a:extLst>
              <a:ext uri="{FF2B5EF4-FFF2-40B4-BE49-F238E27FC236}">
                <a16:creationId xmlns:a16="http://schemas.microsoft.com/office/drawing/2014/main" id="{94788350-7041-6E49-B8E0-173315F8C6A4}"/>
              </a:ext>
            </a:extLst>
          </p:cNvPr>
          <p:cNvSpPr txBox="1"/>
          <p:nvPr/>
        </p:nvSpPr>
        <p:spPr>
          <a:xfrm>
            <a:off x="3639016" y="1595649"/>
            <a:ext cx="2564934" cy="1169551"/>
          </a:xfrm>
          <a:prstGeom prst="rect">
            <a:avLst/>
          </a:prstGeom>
          <a:noFill/>
        </p:spPr>
        <p:txBody>
          <a:bodyPr wrap="square" rtlCol="0">
            <a:spAutoFit/>
          </a:bodyPr>
          <a:lstStyle/>
          <a:p>
            <a:r>
              <a:rPr lang="en-US" sz="1400" dirty="0">
                <a:solidFill>
                  <a:schemeClr val="bg1"/>
                </a:solidFill>
              </a:rPr>
              <a:t>Scan container images for vulnerabilities.</a:t>
            </a:r>
          </a:p>
          <a:p>
            <a:endParaRPr lang="en-US" sz="1400" dirty="0">
              <a:solidFill>
                <a:schemeClr val="bg1"/>
              </a:solidFill>
            </a:endParaRPr>
          </a:p>
          <a:p>
            <a:r>
              <a:rPr lang="en-US" sz="1400" dirty="0">
                <a:solidFill>
                  <a:schemeClr val="bg1"/>
                </a:solidFill>
              </a:rPr>
              <a:t>Scan previously white listed objects for new risks. </a:t>
            </a:r>
          </a:p>
        </p:txBody>
      </p:sp>
      <p:sp>
        <p:nvSpPr>
          <p:cNvPr id="70" name="TextBox 69">
            <a:extLst>
              <a:ext uri="{FF2B5EF4-FFF2-40B4-BE49-F238E27FC236}">
                <a16:creationId xmlns:a16="http://schemas.microsoft.com/office/drawing/2014/main" id="{51E8EB69-A501-AA41-8F36-E8EED2F82793}"/>
              </a:ext>
            </a:extLst>
          </p:cNvPr>
          <p:cNvSpPr txBox="1"/>
          <p:nvPr/>
        </p:nvSpPr>
        <p:spPr>
          <a:xfrm>
            <a:off x="6375126" y="1634061"/>
            <a:ext cx="2564934" cy="523220"/>
          </a:xfrm>
          <a:prstGeom prst="rect">
            <a:avLst/>
          </a:prstGeom>
          <a:noFill/>
        </p:spPr>
        <p:txBody>
          <a:bodyPr wrap="square" rtlCol="0">
            <a:spAutoFit/>
          </a:bodyPr>
          <a:lstStyle/>
          <a:p>
            <a:r>
              <a:rPr lang="en-US" sz="1400" dirty="0">
                <a:solidFill>
                  <a:schemeClr val="bg1"/>
                </a:solidFill>
              </a:rPr>
              <a:t>Store white listed artifacts for reuse.</a:t>
            </a:r>
          </a:p>
        </p:txBody>
      </p:sp>
      <p:cxnSp>
        <p:nvCxnSpPr>
          <p:cNvPr id="72" name="Straight Arrow Connector 71">
            <a:extLst>
              <a:ext uri="{FF2B5EF4-FFF2-40B4-BE49-F238E27FC236}">
                <a16:creationId xmlns:a16="http://schemas.microsoft.com/office/drawing/2014/main" id="{3F048274-DB86-4C46-9824-D8E494207371}"/>
              </a:ext>
            </a:extLst>
          </p:cNvPr>
          <p:cNvCxnSpPr>
            <a:stCxn id="45" idx="3"/>
            <a:endCxn id="48" idx="1"/>
          </p:cNvCxnSpPr>
          <p:nvPr/>
        </p:nvCxnSpPr>
        <p:spPr>
          <a:xfrm>
            <a:off x="5884707" y="1170097"/>
            <a:ext cx="497061" cy="5598"/>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pic>
        <p:nvPicPr>
          <p:cNvPr id="73" name="Picture 72">
            <a:extLst>
              <a:ext uri="{FF2B5EF4-FFF2-40B4-BE49-F238E27FC236}">
                <a16:creationId xmlns:a16="http://schemas.microsoft.com/office/drawing/2014/main" id="{13280F5B-60F4-994A-BA76-0B9564C9CB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37043" y="2392074"/>
            <a:ext cx="771984" cy="746251"/>
          </a:xfrm>
          <a:prstGeom prst="rect">
            <a:avLst/>
          </a:prstGeom>
        </p:spPr>
      </p:pic>
      <p:cxnSp>
        <p:nvCxnSpPr>
          <p:cNvPr id="75" name="Straight Arrow Connector 74">
            <a:extLst>
              <a:ext uri="{FF2B5EF4-FFF2-40B4-BE49-F238E27FC236}">
                <a16:creationId xmlns:a16="http://schemas.microsoft.com/office/drawing/2014/main" id="{4A085728-08BF-914A-B443-355A0D874639}"/>
              </a:ext>
            </a:extLst>
          </p:cNvPr>
          <p:cNvCxnSpPr/>
          <p:nvPr/>
        </p:nvCxnSpPr>
        <p:spPr>
          <a:xfrm>
            <a:off x="7523035" y="1634061"/>
            <a:ext cx="0" cy="874008"/>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76" name="TextBox 75">
            <a:extLst>
              <a:ext uri="{FF2B5EF4-FFF2-40B4-BE49-F238E27FC236}">
                <a16:creationId xmlns:a16="http://schemas.microsoft.com/office/drawing/2014/main" id="{FA200EA5-A912-4941-AFDC-25D00165A45A}"/>
              </a:ext>
            </a:extLst>
          </p:cNvPr>
          <p:cNvSpPr txBox="1"/>
          <p:nvPr/>
        </p:nvSpPr>
        <p:spPr>
          <a:xfrm>
            <a:off x="6203950" y="3133477"/>
            <a:ext cx="2742752" cy="523220"/>
          </a:xfrm>
          <a:prstGeom prst="rect">
            <a:avLst/>
          </a:prstGeom>
          <a:noFill/>
        </p:spPr>
        <p:txBody>
          <a:bodyPr wrap="square" rtlCol="0">
            <a:spAutoFit/>
          </a:bodyPr>
          <a:lstStyle/>
          <a:p>
            <a:r>
              <a:rPr lang="en-US" sz="1400" dirty="0" err="1">
                <a:solidFill>
                  <a:schemeClr val="bg1"/>
                </a:solidFill>
              </a:rPr>
              <a:t>Devs</a:t>
            </a:r>
            <a:r>
              <a:rPr lang="en-US" sz="1400" dirty="0">
                <a:solidFill>
                  <a:schemeClr val="bg1"/>
                </a:solidFill>
              </a:rPr>
              <a:t> build applications using  trusted objects.</a:t>
            </a:r>
          </a:p>
        </p:txBody>
      </p:sp>
    </p:spTree>
    <p:extLst>
      <p:ext uri="{BB962C8B-B14F-4D97-AF65-F5344CB8AC3E}">
        <p14:creationId xmlns:p14="http://schemas.microsoft.com/office/powerpoint/2010/main" val="2670189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64834FF-65E2-3E4F-8D9A-A70893967968}"/>
              </a:ext>
            </a:extLst>
          </p:cNvPr>
          <p:cNvPicPr>
            <a:picLocks noChangeAspect="1"/>
          </p:cNvPicPr>
          <p:nvPr/>
        </p:nvPicPr>
        <p:blipFill>
          <a:blip r:embed="rId3"/>
          <a:stretch>
            <a:fillRect/>
          </a:stretch>
        </p:blipFill>
        <p:spPr>
          <a:xfrm>
            <a:off x="169817" y="153878"/>
            <a:ext cx="8778239" cy="4496499"/>
          </a:xfrm>
          <a:prstGeom prst="rect">
            <a:avLst/>
          </a:prstGeom>
        </p:spPr>
      </p:pic>
    </p:spTree>
    <p:extLst>
      <p:ext uri="{BB962C8B-B14F-4D97-AF65-F5344CB8AC3E}">
        <p14:creationId xmlns:p14="http://schemas.microsoft.com/office/powerpoint/2010/main" val="15948490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244A6D-901D-6C40-BC82-13412B736F30}"/>
              </a:ext>
            </a:extLst>
          </p:cNvPr>
          <p:cNvPicPr>
            <a:picLocks noChangeAspect="1"/>
          </p:cNvPicPr>
          <p:nvPr/>
        </p:nvPicPr>
        <p:blipFill>
          <a:blip r:embed="rId3"/>
          <a:stretch>
            <a:fillRect/>
          </a:stretch>
        </p:blipFill>
        <p:spPr>
          <a:xfrm>
            <a:off x="117566" y="101600"/>
            <a:ext cx="8908868" cy="4509589"/>
          </a:xfrm>
          <a:prstGeom prst="rect">
            <a:avLst/>
          </a:prstGeom>
        </p:spPr>
      </p:pic>
    </p:spTree>
    <p:extLst>
      <p:ext uri="{BB962C8B-B14F-4D97-AF65-F5344CB8AC3E}">
        <p14:creationId xmlns:p14="http://schemas.microsoft.com/office/powerpoint/2010/main" val="3711337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ECC0E40-2CEA-A048-8BB0-D6B74EADEB39}"/>
              </a:ext>
            </a:extLst>
          </p:cNvPr>
          <p:cNvSpPr>
            <a:spLocks noGrp="1"/>
          </p:cNvSpPr>
          <p:nvPr>
            <p:ph type="title"/>
          </p:nvPr>
        </p:nvSpPr>
        <p:spPr/>
        <p:txBody>
          <a:bodyPr/>
          <a:lstStyle/>
          <a:p>
            <a:pPr algn="ctr"/>
            <a:r>
              <a:rPr lang="en-US" dirty="0"/>
              <a:t>I checked it before, so it should be safe…</a:t>
            </a:r>
          </a:p>
        </p:txBody>
      </p:sp>
      <p:sp>
        <p:nvSpPr>
          <p:cNvPr id="2" name="TextBox 1">
            <a:extLst>
              <a:ext uri="{FF2B5EF4-FFF2-40B4-BE49-F238E27FC236}">
                <a16:creationId xmlns:a16="http://schemas.microsoft.com/office/drawing/2014/main" id="{E9F8CE42-8C91-FB49-9E2B-FFDFC004D146}"/>
              </a:ext>
            </a:extLst>
          </p:cNvPr>
          <p:cNvSpPr txBox="1"/>
          <p:nvPr/>
        </p:nvSpPr>
        <p:spPr>
          <a:xfrm>
            <a:off x="70755" y="563876"/>
            <a:ext cx="7622600" cy="646331"/>
          </a:xfrm>
          <a:prstGeom prst="rect">
            <a:avLst/>
          </a:prstGeom>
          <a:noFill/>
        </p:spPr>
        <p:txBody>
          <a:bodyPr wrap="none" rtlCol="0">
            <a:spAutoFit/>
          </a:bodyPr>
          <a:lstStyle/>
          <a:p>
            <a:r>
              <a:rPr lang="en-US" dirty="0">
                <a:solidFill>
                  <a:schemeClr val="tx2">
                    <a:lumMod val="60000"/>
                    <a:lumOff val="40000"/>
                  </a:schemeClr>
                </a:solidFill>
              </a:rPr>
              <a:t>Security should be continuous.</a:t>
            </a:r>
          </a:p>
          <a:p>
            <a:r>
              <a:rPr lang="en-US" dirty="0">
                <a:solidFill>
                  <a:schemeClr val="tx2">
                    <a:lumMod val="60000"/>
                    <a:lumOff val="40000"/>
                  </a:schemeClr>
                </a:solidFill>
              </a:rPr>
              <a:t> Scan what is in production for new risks or post deployment deviations.</a:t>
            </a:r>
          </a:p>
        </p:txBody>
      </p:sp>
      <p:pic>
        <p:nvPicPr>
          <p:cNvPr id="25" name="Picture 24">
            <a:extLst>
              <a:ext uri="{FF2B5EF4-FFF2-40B4-BE49-F238E27FC236}">
                <a16:creationId xmlns:a16="http://schemas.microsoft.com/office/drawing/2014/main" id="{2C05FF63-F5C6-1844-A55A-C115357044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6789" y="1536263"/>
            <a:ext cx="513304" cy="481222"/>
          </a:xfrm>
          <a:prstGeom prst="rect">
            <a:avLst/>
          </a:prstGeom>
        </p:spPr>
      </p:pic>
      <p:sp>
        <p:nvSpPr>
          <p:cNvPr id="26" name="TextBox 25">
            <a:extLst>
              <a:ext uri="{FF2B5EF4-FFF2-40B4-BE49-F238E27FC236}">
                <a16:creationId xmlns:a16="http://schemas.microsoft.com/office/drawing/2014/main" id="{AF436AFF-7553-4B41-AEC8-7AC24F763C84}"/>
              </a:ext>
            </a:extLst>
          </p:cNvPr>
          <p:cNvSpPr txBox="1"/>
          <p:nvPr/>
        </p:nvSpPr>
        <p:spPr>
          <a:xfrm>
            <a:off x="181961" y="2130929"/>
            <a:ext cx="822960" cy="155632"/>
          </a:xfrm>
          <a:prstGeom prst="rect">
            <a:avLst/>
          </a:prstGeom>
          <a:noFill/>
        </p:spPr>
        <p:txBody>
          <a:bodyPr wrap="square" lIns="0" tIns="0" rIns="0" bIns="0" rtlCol="0" anchor="t">
            <a:noAutofit/>
          </a:bodyPr>
          <a:lstStyle/>
          <a:p>
            <a:pPr algn="ctr"/>
            <a:r>
              <a:rPr lang="en-US" sz="1000" b="1" dirty="0">
                <a:solidFill>
                  <a:schemeClr val="tx2">
                    <a:lumMod val="60000"/>
                    <a:lumOff val="40000"/>
                  </a:schemeClr>
                </a:solidFill>
              </a:rPr>
              <a:t>Amazon ECS</a:t>
            </a:r>
          </a:p>
        </p:txBody>
      </p:sp>
      <p:pic>
        <p:nvPicPr>
          <p:cNvPr id="27" name="Picture 26">
            <a:extLst>
              <a:ext uri="{FF2B5EF4-FFF2-40B4-BE49-F238E27FC236}">
                <a16:creationId xmlns:a16="http://schemas.microsoft.com/office/drawing/2014/main" id="{2C0EBC8B-E43D-334E-95D7-CA4FD94664C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5312" y="2455268"/>
            <a:ext cx="544781" cy="653737"/>
          </a:xfrm>
          <a:prstGeom prst="rect">
            <a:avLst/>
          </a:prstGeom>
        </p:spPr>
      </p:pic>
      <p:sp>
        <p:nvSpPr>
          <p:cNvPr id="28" name="TextBox 27">
            <a:extLst>
              <a:ext uri="{FF2B5EF4-FFF2-40B4-BE49-F238E27FC236}">
                <a16:creationId xmlns:a16="http://schemas.microsoft.com/office/drawing/2014/main" id="{68A516AB-FFE7-264C-AA36-D31B9109663E}"/>
              </a:ext>
            </a:extLst>
          </p:cNvPr>
          <p:cNvSpPr txBox="1"/>
          <p:nvPr/>
        </p:nvSpPr>
        <p:spPr>
          <a:xfrm>
            <a:off x="255812" y="3136192"/>
            <a:ext cx="643781" cy="155632"/>
          </a:xfrm>
          <a:prstGeom prst="rect">
            <a:avLst/>
          </a:prstGeom>
          <a:noFill/>
        </p:spPr>
        <p:txBody>
          <a:bodyPr wrap="square" lIns="0" tIns="0" rIns="0" bIns="0" rtlCol="0" anchor="t">
            <a:noAutofit/>
          </a:bodyPr>
          <a:lstStyle/>
          <a:p>
            <a:pPr algn="ctr"/>
            <a:r>
              <a:rPr lang="en-US" sz="1000" b="1" dirty="0">
                <a:solidFill>
                  <a:schemeClr val="tx2">
                    <a:lumMod val="60000"/>
                    <a:lumOff val="40000"/>
                  </a:schemeClr>
                </a:solidFill>
              </a:rPr>
              <a:t>Amazon EC2</a:t>
            </a:r>
            <a:endParaRPr lang="en-US" b="1" dirty="0">
              <a:solidFill>
                <a:schemeClr val="tx2">
                  <a:lumMod val="60000"/>
                  <a:lumOff val="40000"/>
                </a:schemeClr>
              </a:solidFill>
            </a:endParaRPr>
          </a:p>
        </p:txBody>
      </p:sp>
      <p:pic>
        <p:nvPicPr>
          <p:cNvPr id="29" name="Picture 28">
            <a:extLst>
              <a:ext uri="{FF2B5EF4-FFF2-40B4-BE49-F238E27FC236}">
                <a16:creationId xmlns:a16="http://schemas.microsoft.com/office/drawing/2014/main" id="{98E7DA5E-BFEA-3841-8879-F111EBAFE8F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05771" y="3054213"/>
            <a:ext cx="543291" cy="651949"/>
          </a:xfrm>
          <a:prstGeom prst="rect">
            <a:avLst/>
          </a:prstGeom>
        </p:spPr>
      </p:pic>
      <p:sp>
        <p:nvSpPr>
          <p:cNvPr id="30" name="TextBox 29">
            <a:extLst>
              <a:ext uri="{FF2B5EF4-FFF2-40B4-BE49-F238E27FC236}">
                <a16:creationId xmlns:a16="http://schemas.microsoft.com/office/drawing/2014/main" id="{08620FD5-2B8E-E04B-8699-0AF545E14525}"/>
              </a:ext>
            </a:extLst>
          </p:cNvPr>
          <p:cNvSpPr txBox="1"/>
          <p:nvPr/>
        </p:nvSpPr>
        <p:spPr>
          <a:xfrm>
            <a:off x="3705641" y="3758646"/>
            <a:ext cx="943550" cy="155448"/>
          </a:xfrm>
          <a:prstGeom prst="rect">
            <a:avLst/>
          </a:prstGeom>
          <a:noFill/>
        </p:spPr>
        <p:txBody>
          <a:bodyPr wrap="square" lIns="0" tIns="0" rIns="0" bIns="0" rtlCol="0" anchor="t">
            <a:noAutofit/>
          </a:bodyPr>
          <a:lstStyle/>
          <a:p>
            <a:pPr algn="ctr"/>
            <a:r>
              <a:rPr lang="en-US" sz="1000" b="1" dirty="0">
                <a:solidFill>
                  <a:schemeClr val="tx2">
                    <a:lumMod val="60000"/>
                    <a:lumOff val="40000"/>
                  </a:schemeClr>
                </a:solidFill>
              </a:rPr>
              <a:t>AWS</a:t>
            </a:r>
            <a:br>
              <a:rPr lang="en-US" sz="1000" b="1" dirty="0">
                <a:solidFill>
                  <a:schemeClr val="tx2">
                    <a:lumMod val="60000"/>
                    <a:lumOff val="40000"/>
                  </a:schemeClr>
                </a:solidFill>
              </a:rPr>
            </a:br>
            <a:r>
              <a:rPr lang="en-US" sz="1000" b="1" dirty="0" err="1">
                <a:solidFill>
                  <a:schemeClr val="tx2">
                    <a:lumMod val="60000"/>
                    <a:lumOff val="40000"/>
                  </a:schemeClr>
                </a:solidFill>
              </a:rPr>
              <a:t>Config</a:t>
            </a:r>
            <a:endParaRPr lang="en-US" sz="1000" b="1" dirty="0">
              <a:solidFill>
                <a:schemeClr val="tx2">
                  <a:lumMod val="60000"/>
                  <a:lumOff val="40000"/>
                </a:schemeClr>
              </a:solidFill>
            </a:endParaRPr>
          </a:p>
        </p:txBody>
      </p:sp>
      <p:sp>
        <p:nvSpPr>
          <p:cNvPr id="31" name="TextBox 30">
            <a:extLst>
              <a:ext uri="{FF2B5EF4-FFF2-40B4-BE49-F238E27FC236}">
                <a16:creationId xmlns:a16="http://schemas.microsoft.com/office/drawing/2014/main" id="{793DE1CB-CC51-0D4E-ADA8-9315FDD8E789}"/>
              </a:ext>
            </a:extLst>
          </p:cNvPr>
          <p:cNvSpPr txBox="1"/>
          <p:nvPr/>
        </p:nvSpPr>
        <p:spPr>
          <a:xfrm>
            <a:off x="3706386" y="2309364"/>
            <a:ext cx="943550" cy="155448"/>
          </a:xfrm>
          <a:prstGeom prst="rect">
            <a:avLst/>
          </a:prstGeom>
          <a:noFill/>
        </p:spPr>
        <p:txBody>
          <a:bodyPr wrap="square" lIns="0" tIns="0" rIns="0" bIns="0" rtlCol="0" anchor="t">
            <a:noAutofit/>
          </a:bodyPr>
          <a:lstStyle/>
          <a:p>
            <a:pPr algn="ctr"/>
            <a:r>
              <a:rPr lang="en-US" sz="1000" b="1" dirty="0">
                <a:solidFill>
                  <a:schemeClr val="tx2">
                    <a:lumMod val="60000"/>
                    <a:lumOff val="40000"/>
                  </a:schemeClr>
                </a:solidFill>
              </a:rPr>
              <a:t>Amazon Inspector</a:t>
            </a:r>
          </a:p>
        </p:txBody>
      </p:sp>
      <p:pic>
        <p:nvPicPr>
          <p:cNvPr id="32" name="Picture 31">
            <a:extLst>
              <a:ext uri="{FF2B5EF4-FFF2-40B4-BE49-F238E27FC236}">
                <a16:creationId xmlns:a16="http://schemas.microsoft.com/office/drawing/2014/main" id="{879B5319-B454-1C4B-AB59-BBCFCA5D8E4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05771" y="1599878"/>
            <a:ext cx="544780" cy="653736"/>
          </a:xfrm>
          <a:prstGeom prst="rect">
            <a:avLst/>
          </a:prstGeom>
        </p:spPr>
      </p:pic>
      <p:sp>
        <p:nvSpPr>
          <p:cNvPr id="33" name="TextBox 32">
            <a:extLst>
              <a:ext uri="{FF2B5EF4-FFF2-40B4-BE49-F238E27FC236}">
                <a16:creationId xmlns:a16="http://schemas.microsoft.com/office/drawing/2014/main" id="{FD1C6810-F748-4247-AA25-5B58E8975D20}"/>
              </a:ext>
            </a:extLst>
          </p:cNvPr>
          <p:cNvSpPr txBox="1"/>
          <p:nvPr/>
        </p:nvSpPr>
        <p:spPr>
          <a:xfrm>
            <a:off x="3603231" y="4133956"/>
            <a:ext cx="3956810" cy="307777"/>
          </a:xfrm>
          <a:prstGeom prst="rect">
            <a:avLst/>
          </a:prstGeom>
          <a:noFill/>
        </p:spPr>
        <p:txBody>
          <a:bodyPr wrap="square" rtlCol="0">
            <a:spAutoFit/>
          </a:bodyPr>
          <a:lstStyle/>
          <a:p>
            <a:r>
              <a:rPr lang="en-US" sz="1400" dirty="0">
                <a:solidFill>
                  <a:schemeClr val="bg1"/>
                </a:solidFill>
              </a:rPr>
              <a:t>Continuously assess state and configuration</a:t>
            </a:r>
          </a:p>
        </p:txBody>
      </p:sp>
      <p:sp>
        <p:nvSpPr>
          <p:cNvPr id="34" name="Rounded Rectangle 33">
            <a:extLst>
              <a:ext uri="{FF2B5EF4-FFF2-40B4-BE49-F238E27FC236}">
                <a16:creationId xmlns:a16="http://schemas.microsoft.com/office/drawing/2014/main" id="{5ACF8C3A-CD90-5840-AF9A-9810146CD9E2}"/>
              </a:ext>
            </a:extLst>
          </p:cNvPr>
          <p:cNvSpPr/>
          <p:nvPr/>
        </p:nvSpPr>
        <p:spPr>
          <a:xfrm>
            <a:off x="4985914" y="1606094"/>
            <a:ext cx="2221969" cy="821018"/>
          </a:xfrm>
          <a:prstGeom prst="roundRect">
            <a:avLst/>
          </a:prstGeom>
          <a:solidFill>
            <a:schemeClr val="accent1">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35" name="Picture 34">
            <a:extLst>
              <a:ext uri="{FF2B5EF4-FFF2-40B4-BE49-F238E27FC236}">
                <a16:creationId xmlns:a16="http://schemas.microsoft.com/office/drawing/2014/main" id="{DCC0BD3C-31E5-C845-B599-9DB2716EC59B}"/>
              </a:ext>
            </a:extLst>
          </p:cNvPr>
          <p:cNvPicPr>
            <a:picLocks noChangeAspect="1"/>
          </p:cNvPicPr>
          <p:nvPr/>
        </p:nvPicPr>
        <p:blipFill>
          <a:blip r:embed="rId7"/>
          <a:stretch>
            <a:fillRect/>
          </a:stretch>
        </p:blipFill>
        <p:spPr>
          <a:xfrm>
            <a:off x="5177267" y="1674375"/>
            <a:ext cx="1760887" cy="579239"/>
          </a:xfrm>
          <a:prstGeom prst="rect">
            <a:avLst/>
          </a:prstGeom>
        </p:spPr>
      </p:pic>
      <p:sp>
        <p:nvSpPr>
          <p:cNvPr id="36" name="TextBox 35">
            <a:extLst>
              <a:ext uri="{FF2B5EF4-FFF2-40B4-BE49-F238E27FC236}">
                <a16:creationId xmlns:a16="http://schemas.microsoft.com/office/drawing/2014/main" id="{8FB95233-AC3A-EA4E-A6E5-34E46F95BBF6}"/>
              </a:ext>
            </a:extLst>
          </p:cNvPr>
          <p:cNvSpPr txBox="1"/>
          <p:nvPr/>
        </p:nvSpPr>
        <p:spPr>
          <a:xfrm>
            <a:off x="3620391" y="2617881"/>
            <a:ext cx="4170751" cy="307777"/>
          </a:xfrm>
          <a:prstGeom prst="rect">
            <a:avLst/>
          </a:prstGeom>
          <a:noFill/>
        </p:spPr>
        <p:txBody>
          <a:bodyPr wrap="square" rtlCol="0">
            <a:spAutoFit/>
          </a:bodyPr>
          <a:lstStyle/>
          <a:p>
            <a:r>
              <a:rPr lang="en-US" sz="1400" dirty="0">
                <a:solidFill>
                  <a:schemeClr val="bg1"/>
                </a:solidFill>
              </a:rPr>
              <a:t>Continuously assess running workloads</a:t>
            </a:r>
          </a:p>
        </p:txBody>
      </p:sp>
      <p:sp>
        <p:nvSpPr>
          <p:cNvPr id="4" name="Right Arrow 3">
            <a:extLst>
              <a:ext uri="{FF2B5EF4-FFF2-40B4-BE49-F238E27FC236}">
                <a16:creationId xmlns:a16="http://schemas.microsoft.com/office/drawing/2014/main" id="{CA9F3012-7CAF-0D4C-9A17-5033F68AEE4C}"/>
              </a:ext>
            </a:extLst>
          </p:cNvPr>
          <p:cNvSpPr/>
          <p:nvPr/>
        </p:nvSpPr>
        <p:spPr>
          <a:xfrm>
            <a:off x="1750914" y="2447450"/>
            <a:ext cx="1254035" cy="596127"/>
          </a:xfrm>
          <a:prstGeom prst="rightArrow">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40" name="TextBox 39">
            <a:extLst>
              <a:ext uri="{FF2B5EF4-FFF2-40B4-BE49-F238E27FC236}">
                <a16:creationId xmlns:a16="http://schemas.microsoft.com/office/drawing/2014/main" id="{0F7CC037-F31A-084F-8F14-9B4C9EED5CBE}"/>
              </a:ext>
            </a:extLst>
          </p:cNvPr>
          <p:cNvSpPr txBox="1"/>
          <p:nvPr/>
        </p:nvSpPr>
        <p:spPr>
          <a:xfrm>
            <a:off x="1410885" y="3096061"/>
            <a:ext cx="1724201" cy="307777"/>
          </a:xfrm>
          <a:prstGeom prst="rect">
            <a:avLst/>
          </a:prstGeom>
          <a:noFill/>
        </p:spPr>
        <p:txBody>
          <a:bodyPr wrap="square" rtlCol="0">
            <a:spAutoFit/>
          </a:bodyPr>
          <a:lstStyle/>
          <a:p>
            <a:r>
              <a:rPr lang="en-US" sz="1400" dirty="0">
                <a:solidFill>
                  <a:schemeClr val="bg1"/>
                </a:solidFill>
              </a:rPr>
              <a:t>Agent and API data</a:t>
            </a:r>
          </a:p>
        </p:txBody>
      </p:sp>
    </p:spTree>
    <p:extLst>
      <p:ext uri="{BB962C8B-B14F-4D97-AF65-F5344CB8AC3E}">
        <p14:creationId xmlns:p14="http://schemas.microsoft.com/office/powerpoint/2010/main" val="2693291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p:txBody>
          <a:bodyPr/>
          <a:lstStyle/>
          <a:p>
            <a:pPr algn="ctr"/>
            <a:r>
              <a:rPr lang="en-US" b="1" dirty="0"/>
              <a:t>Modern Security Tenets:</a:t>
            </a:r>
          </a:p>
        </p:txBody>
      </p:sp>
      <p:sp>
        <p:nvSpPr>
          <p:cNvPr id="6" name="Content Placeholder 5">
            <a:extLst>
              <a:ext uri="{FF2B5EF4-FFF2-40B4-BE49-F238E27FC236}">
                <a16:creationId xmlns:a16="http://schemas.microsoft.com/office/drawing/2014/main" id="{782A0771-C752-724B-8D8C-FF3C9A47C4A7}"/>
              </a:ext>
            </a:extLst>
          </p:cNvPr>
          <p:cNvSpPr>
            <a:spLocks noGrp="1"/>
          </p:cNvSpPr>
          <p:nvPr>
            <p:ph sz="half" idx="12"/>
          </p:nvPr>
        </p:nvSpPr>
        <p:spPr>
          <a:xfrm>
            <a:off x="336789" y="1132162"/>
            <a:ext cx="4126029" cy="2970008"/>
          </a:xfrm>
        </p:spPr>
        <p:txBody>
          <a:bodyPr/>
          <a:lstStyle/>
          <a:p>
            <a:pPr marL="342900" indent="-342900">
              <a:buFont typeface="Arial" panose="020B0604020202020204" pitchFamily="34" charset="0"/>
              <a:buChar char="•"/>
            </a:pPr>
            <a:r>
              <a:rPr lang="en-US" dirty="0"/>
              <a:t>Agile</a:t>
            </a:r>
          </a:p>
          <a:p>
            <a:pPr marL="342900" indent="-342900">
              <a:buFont typeface="Arial" panose="020B0604020202020204" pitchFamily="34" charset="0"/>
              <a:buChar char="•"/>
            </a:pPr>
            <a:r>
              <a:rPr lang="en-US" dirty="0"/>
              <a:t>Automated</a:t>
            </a:r>
          </a:p>
          <a:p>
            <a:pPr marL="342900" indent="-342900">
              <a:buFont typeface="Arial" panose="020B0604020202020204" pitchFamily="34" charset="0"/>
              <a:buChar char="•"/>
            </a:pPr>
            <a:r>
              <a:rPr lang="en-US" dirty="0"/>
              <a:t>Continuous</a:t>
            </a:r>
          </a:p>
          <a:p>
            <a:pPr marL="342900" indent="-342900">
              <a:buFont typeface="Arial" panose="020B0604020202020204" pitchFamily="34" charset="0"/>
              <a:buChar char="•"/>
            </a:pPr>
            <a:r>
              <a:rPr lang="en-US" dirty="0"/>
              <a:t>Collaborative</a:t>
            </a:r>
          </a:p>
          <a:p>
            <a:pPr marL="342900" indent="-342900">
              <a:buFont typeface="Arial" panose="020B0604020202020204" pitchFamily="34" charset="0"/>
              <a:buChar char="•"/>
            </a:pPr>
            <a:r>
              <a:rPr lang="en-US" dirty="0"/>
              <a:t>Rails not gates</a:t>
            </a:r>
          </a:p>
        </p:txBody>
      </p:sp>
      <p:sp>
        <p:nvSpPr>
          <p:cNvPr id="8" name="TextBox 7">
            <a:extLst>
              <a:ext uri="{FF2B5EF4-FFF2-40B4-BE49-F238E27FC236}">
                <a16:creationId xmlns:a16="http://schemas.microsoft.com/office/drawing/2014/main" id="{F7AAC11B-4F1A-B147-9FA8-B650A9D37C2E}"/>
              </a:ext>
            </a:extLst>
          </p:cNvPr>
          <p:cNvSpPr txBox="1"/>
          <p:nvPr/>
        </p:nvSpPr>
        <p:spPr>
          <a:xfrm>
            <a:off x="7413292" y="3779506"/>
            <a:ext cx="1378323" cy="246221"/>
          </a:xfrm>
          <a:prstGeom prst="rect">
            <a:avLst/>
          </a:prstGeom>
          <a:noFill/>
        </p:spPr>
        <p:txBody>
          <a:bodyPr wrap="square" rtlCol="0">
            <a:spAutoFit/>
          </a:bodyPr>
          <a:lstStyle/>
          <a:p>
            <a:pPr algn="r"/>
            <a:r>
              <a:rPr lang="en-US" sz="1000" dirty="0">
                <a:solidFill>
                  <a:schemeClr val="bg1"/>
                </a:solidFill>
                <a:latin typeface="Amazon Ember" panose="02000000000000000000"/>
                <a:hlinkClick r:id="rId3"/>
              </a:rPr>
              <a:t>Photo &amp; Licence</a:t>
            </a:r>
            <a:endParaRPr lang="en-US" sz="1000" dirty="0">
              <a:solidFill>
                <a:schemeClr val="bg1"/>
              </a:solidFill>
              <a:latin typeface="Amazon Ember" panose="02000000000000000000"/>
            </a:endParaRPr>
          </a:p>
        </p:txBody>
      </p:sp>
    </p:spTree>
    <p:extLst>
      <p:ext uri="{BB962C8B-B14F-4D97-AF65-F5344CB8AC3E}">
        <p14:creationId xmlns:p14="http://schemas.microsoft.com/office/powerpoint/2010/main" val="15366704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p:txBody>
          <a:bodyPr/>
          <a:lstStyle/>
          <a:p>
            <a:r>
              <a:rPr lang="en-US" b="1" dirty="0"/>
              <a:t>Modern Security Tenets:</a:t>
            </a:r>
          </a:p>
        </p:txBody>
      </p:sp>
      <p:sp>
        <p:nvSpPr>
          <p:cNvPr id="6" name="Content Placeholder 5">
            <a:extLst>
              <a:ext uri="{FF2B5EF4-FFF2-40B4-BE49-F238E27FC236}">
                <a16:creationId xmlns:a16="http://schemas.microsoft.com/office/drawing/2014/main" id="{782A0771-C752-724B-8D8C-FF3C9A47C4A7}"/>
              </a:ext>
            </a:extLst>
          </p:cNvPr>
          <p:cNvSpPr>
            <a:spLocks noGrp="1"/>
          </p:cNvSpPr>
          <p:nvPr>
            <p:ph sz="half" idx="12"/>
          </p:nvPr>
        </p:nvSpPr>
        <p:spPr>
          <a:xfrm>
            <a:off x="336789" y="1132162"/>
            <a:ext cx="4126029" cy="2970008"/>
          </a:xfrm>
        </p:spPr>
        <p:txBody>
          <a:bodyPr/>
          <a:lstStyle/>
          <a:p>
            <a:pPr marL="342900" indent="-342900">
              <a:buFont typeface="Arial" panose="020B0604020202020204" pitchFamily="34" charset="0"/>
              <a:buChar char="•"/>
            </a:pPr>
            <a:r>
              <a:rPr lang="en-US" dirty="0"/>
              <a:t>Agile</a:t>
            </a:r>
          </a:p>
          <a:p>
            <a:pPr marL="342900" indent="-342900">
              <a:buFont typeface="Arial" panose="020B0604020202020204" pitchFamily="34" charset="0"/>
              <a:buChar char="•"/>
            </a:pPr>
            <a:r>
              <a:rPr lang="en-US" dirty="0"/>
              <a:t>Automated</a:t>
            </a:r>
          </a:p>
          <a:p>
            <a:pPr marL="342900" indent="-342900">
              <a:buFont typeface="Arial" panose="020B0604020202020204" pitchFamily="34" charset="0"/>
              <a:buChar char="•"/>
            </a:pPr>
            <a:r>
              <a:rPr lang="en-US" dirty="0"/>
              <a:t>Continuous</a:t>
            </a:r>
          </a:p>
          <a:p>
            <a:pPr marL="342900" indent="-342900">
              <a:buFont typeface="Arial" panose="020B0604020202020204" pitchFamily="34" charset="0"/>
              <a:buChar char="•"/>
            </a:pPr>
            <a:r>
              <a:rPr lang="en-US" dirty="0"/>
              <a:t>Collaborative</a:t>
            </a:r>
          </a:p>
          <a:p>
            <a:pPr marL="342900" indent="-342900">
              <a:buFont typeface="Arial" panose="020B0604020202020204" pitchFamily="34" charset="0"/>
              <a:buChar char="•"/>
            </a:pPr>
            <a:r>
              <a:rPr lang="en-US" dirty="0"/>
              <a:t>Rails not gates</a:t>
            </a:r>
          </a:p>
        </p:txBody>
      </p:sp>
      <p:sp>
        <p:nvSpPr>
          <p:cNvPr id="8" name="TextBox 7">
            <a:extLst>
              <a:ext uri="{FF2B5EF4-FFF2-40B4-BE49-F238E27FC236}">
                <a16:creationId xmlns:a16="http://schemas.microsoft.com/office/drawing/2014/main" id="{F7AAC11B-4F1A-B147-9FA8-B650A9D37C2E}"/>
              </a:ext>
            </a:extLst>
          </p:cNvPr>
          <p:cNvSpPr txBox="1"/>
          <p:nvPr/>
        </p:nvSpPr>
        <p:spPr>
          <a:xfrm>
            <a:off x="7413292" y="3779506"/>
            <a:ext cx="1378323" cy="246221"/>
          </a:xfrm>
          <a:prstGeom prst="rect">
            <a:avLst/>
          </a:prstGeom>
          <a:noFill/>
        </p:spPr>
        <p:txBody>
          <a:bodyPr wrap="square" rtlCol="0">
            <a:spAutoFit/>
          </a:bodyPr>
          <a:lstStyle/>
          <a:p>
            <a:pPr algn="r"/>
            <a:r>
              <a:rPr lang="en-US" sz="1000" dirty="0">
                <a:solidFill>
                  <a:schemeClr val="bg1"/>
                </a:solidFill>
                <a:latin typeface="Amazon Ember" panose="02000000000000000000"/>
                <a:hlinkClick r:id="rId3"/>
              </a:rPr>
              <a:t>Photo &amp; Licence</a:t>
            </a:r>
            <a:endParaRPr lang="en-US" sz="1000" dirty="0">
              <a:solidFill>
                <a:schemeClr val="bg1"/>
              </a:solidFill>
              <a:latin typeface="Amazon Ember" panose="02000000000000000000"/>
            </a:endParaRPr>
          </a:p>
        </p:txBody>
      </p:sp>
    </p:spTree>
    <p:extLst>
      <p:ext uri="{BB962C8B-B14F-4D97-AF65-F5344CB8AC3E}">
        <p14:creationId xmlns:p14="http://schemas.microsoft.com/office/powerpoint/2010/main" val="4274247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p:txBody>
          <a:bodyPr/>
          <a:lstStyle/>
          <a:p>
            <a:r>
              <a:rPr lang="en-US" dirty="0"/>
              <a:t>Dev Sec Ops Flow:</a:t>
            </a:r>
          </a:p>
        </p:txBody>
      </p:sp>
      <p:sp>
        <p:nvSpPr>
          <p:cNvPr id="9" name="Pentagon 8">
            <a:extLst>
              <a:ext uri="{FF2B5EF4-FFF2-40B4-BE49-F238E27FC236}">
                <a16:creationId xmlns:a16="http://schemas.microsoft.com/office/drawing/2014/main" id="{B901343F-0C6E-6041-BE9D-914C49DD7A43}"/>
              </a:ext>
            </a:extLst>
          </p:cNvPr>
          <p:cNvSpPr/>
          <p:nvPr/>
        </p:nvSpPr>
        <p:spPr>
          <a:xfrm>
            <a:off x="1122746" y="798648"/>
            <a:ext cx="1314585" cy="741595"/>
          </a:xfrm>
          <a:prstGeom prst="homePlate">
            <a:avLst/>
          </a:prstGeom>
          <a:solidFill>
            <a:schemeClr val="tx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Write Code</a:t>
            </a:r>
          </a:p>
        </p:txBody>
      </p:sp>
      <p:sp>
        <p:nvSpPr>
          <p:cNvPr id="22" name="Pentagon 21">
            <a:extLst>
              <a:ext uri="{FF2B5EF4-FFF2-40B4-BE49-F238E27FC236}">
                <a16:creationId xmlns:a16="http://schemas.microsoft.com/office/drawing/2014/main" id="{494A43B0-5648-F344-95C5-EA112C68A8C0}"/>
              </a:ext>
            </a:extLst>
          </p:cNvPr>
          <p:cNvSpPr/>
          <p:nvPr/>
        </p:nvSpPr>
        <p:spPr>
          <a:xfrm>
            <a:off x="2437331" y="798648"/>
            <a:ext cx="1314585" cy="741595"/>
          </a:xfrm>
          <a:prstGeom prst="homePlate">
            <a:avLst/>
          </a:prstGeom>
          <a:solidFill>
            <a:schemeClr val="tx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Commit to repo</a:t>
            </a:r>
          </a:p>
        </p:txBody>
      </p:sp>
      <p:sp>
        <p:nvSpPr>
          <p:cNvPr id="23" name="Pentagon 22">
            <a:extLst>
              <a:ext uri="{FF2B5EF4-FFF2-40B4-BE49-F238E27FC236}">
                <a16:creationId xmlns:a16="http://schemas.microsoft.com/office/drawing/2014/main" id="{33276F06-2927-BC43-93AE-12FD4EE054CE}"/>
              </a:ext>
            </a:extLst>
          </p:cNvPr>
          <p:cNvSpPr/>
          <p:nvPr/>
        </p:nvSpPr>
        <p:spPr>
          <a:xfrm>
            <a:off x="3751916" y="798648"/>
            <a:ext cx="1314585" cy="741595"/>
          </a:xfrm>
          <a:prstGeom prst="homePlat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Automated Static Code inspection</a:t>
            </a:r>
          </a:p>
        </p:txBody>
      </p:sp>
      <p:sp>
        <p:nvSpPr>
          <p:cNvPr id="24" name="Pentagon 23">
            <a:extLst>
              <a:ext uri="{FF2B5EF4-FFF2-40B4-BE49-F238E27FC236}">
                <a16:creationId xmlns:a16="http://schemas.microsoft.com/office/drawing/2014/main" id="{FBFCAA8B-31B5-014C-B62C-181328369E3B}"/>
              </a:ext>
            </a:extLst>
          </p:cNvPr>
          <p:cNvSpPr/>
          <p:nvPr/>
        </p:nvSpPr>
        <p:spPr>
          <a:xfrm>
            <a:off x="1122746" y="1767868"/>
            <a:ext cx="1314585" cy="741595"/>
          </a:xfrm>
          <a:prstGeom prst="homePlate">
            <a:avLst/>
          </a:prstGeom>
          <a:solidFill>
            <a:schemeClr val="tx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Build Process</a:t>
            </a:r>
          </a:p>
        </p:txBody>
      </p:sp>
      <p:sp>
        <p:nvSpPr>
          <p:cNvPr id="25" name="Pentagon 24">
            <a:extLst>
              <a:ext uri="{FF2B5EF4-FFF2-40B4-BE49-F238E27FC236}">
                <a16:creationId xmlns:a16="http://schemas.microsoft.com/office/drawing/2014/main" id="{4710F89C-D1BB-8445-A469-493ABE4BE692}"/>
              </a:ext>
            </a:extLst>
          </p:cNvPr>
          <p:cNvSpPr/>
          <p:nvPr/>
        </p:nvSpPr>
        <p:spPr>
          <a:xfrm>
            <a:off x="2437332" y="1757845"/>
            <a:ext cx="1314585" cy="741595"/>
          </a:xfrm>
          <a:prstGeom prst="homePlate">
            <a:avLst/>
          </a:prstGeom>
          <a:solidFill>
            <a:schemeClr val="tx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Container images published to repo</a:t>
            </a:r>
          </a:p>
        </p:txBody>
      </p:sp>
      <p:sp>
        <p:nvSpPr>
          <p:cNvPr id="26" name="Pentagon 25">
            <a:extLst>
              <a:ext uri="{FF2B5EF4-FFF2-40B4-BE49-F238E27FC236}">
                <a16:creationId xmlns:a16="http://schemas.microsoft.com/office/drawing/2014/main" id="{B6293BFF-A8F2-224F-A92E-C69AE7EBF777}"/>
              </a:ext>
            </a:extLst>
          </p:cNvPr>
          <p:cNvSpPr/>
          <p:nvPr/>
        </p:nvSpPr>
        <p:spPr>
          <a:xfrm>
            <a:off x="3751916" y="1767868"/>
            <a:ext cx="1314585" cy="741595"/>
          </a:xfrm>
          <a:prstGeom prst="homePlat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Automated code and image inspection</a:t>
            </a:r>
          </a:p>
        </p:txBody>
      </p:sp>
      <p:sp>
        <p:nvSpPr>
          <p:cNvPr id="27" name="Pentagon 26">
            <a:extLst>
              <a:ext uri="{FF2B5EF4-FFF2-40B4-BE49-F238E27FC236}">
                <a16:creationId xmlns:a16="http://schemas.microsoft.com/office/drawing/2014/main" id="{BC94CD55-A3A3-CA4A-9391-EAF54A6C407C}"/>
              </a:ext>
            </a:extLst>
          </p:cNvPr>
          <p:cNvSpPr/>
          <p:nvPr/>
        </p:nvSpPr>
        <p:spPr>
          <a:xfrm>
            <a:off x="1122746" y="2747113"/>
            <a:ext cx="1314585" cy="741595"/>
          </a:xfrm>
          <a:prstGeom prst="homePlate">
            <a:avLst/>
          </a:prstGeom>
          <a:solidFill>
            <a:schemeClr val="tx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Unit test</a:t>
            </a:r>
          </a:p>
        </p:txBody>
      </p:sp>
      <p:sp>
        <p:nvSpPr>
          <p:cNvPr id="28" name="Pentagon 27">
            <a:extLst>
              <a:ext uri="{FF2B5EF4-FFF2-40B4-BE49-F238E27FC236}">
                <a16:creationId xmlns:a16="http://schemas.microsoft.com/office/drawing/2014/main" id="{016F0213-8C05-B140-919A-B0780597049A}"/>
              </a:ext>
            </a:extLst>
          </p:cNvPr>
          <p:cNvSpPr/>
          <p:nvPr/>
        </p:nvSpPr>
        <p:spPr>
          <a:xfrm>
            <a:off x="2437332" y="2737090"/>
            <a:ext cx="1314585" cy="741595"/>
          </a:xfrm>
          <a:prstGeom prst="homePlate">
            <a:avLst/>
          </a:prstGeom>
          <a:solidFill>
            <a:schemeClr val="tx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Integration tests</a:t>
            </a:r>
          </a:p>
        </p:txBody>
      </p:sp>
      <p:sp>
        <p:nvSpPr>
          <p:cNvPr id="29" name="Pentagon 28">
            <a:extLst>
              <a:ext uri="{FF2B5EF4-FFF2-40B4-BE49-F238E27FC236}">
                <a16:creationId xmlns:a16="http://schemas.microsoft.com/office/drawing/2014/main" id="{426F1C69-1EDA-3B47-B863-BC3B496D94E4}"/>
              </a:ext>
            </a:extLst>
          </p:cNvPr>
          <p:cNvSpPr/>
          <p:nvPr/>
        </p:nvSpPr>
        <p:spPr>
          <a:xfrm>
            <a:off x="3751916" y="2747113"/>
            <a:ext cx="1314585" cy="741595"/>
          </a:xfrm>
          <a:prstGeom prst="homePlate">
            <a:avLst/>
          </a:prstGeom>
          <a:solidFill>
            <a:schemeClr val="tx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Deploy to stage</a:t>
            </a:r>
          </a:p>
        </p:txBody>
      </p:sp>
      <p:sp>
        <p:nvSpPr>
          <p:cNvPr id="30" name="Pentagon 29">
            <a:extLst>
              <a:ext uri="{FF2B5EF4-FFF2-40B4-BE49-F238E27FC236}">
                <a16:creationId xmlns:a16="http://schemas.microsoft.com/office/drawing/2014/main" id="{76B8BC27-ECCA-7446-A3D4-B9EAD8A37BF7}"/>
              </a:ext>
            </a:extLst>
          </p:cNvPr>
          <p:cNvSpPr/>
          <p:nvPr/>
        </p:nvSpPr>
        <p:spPr>
          <a:xfrm>
            <a:off x="5066501" y="2737089"/>
            <a:ext cx="1314585" cy="741595"/>
          </a:xfrm>
          <a:prstGeom prst="homePlate">
            <a:avLst/>
          </a:prstGeom>
          <a:solidFill>
            <a:schemeClr val="tx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System tests</a:t>
            </a:r>
          </a:p>
        </p:txBody>
      </p:sp>
      <p:sp>
        <p:nvSpPr>
          <p:cNvPr id="31" name="Pentagon 30">
            <a:extLst>
              <a:ext uri="{FF2B5EF4-FFF2-40B4-BE49-F238E27FC236}">
                <a16:creationId xmlns:a16="http://schemas.microsoft.com/office/drawing/2014/main" id="{2DB4AED3-59EB-274B-BBA5-E1281C5CCA8F}"/>
              </a:ext>
            </a:extLst>
          </p:cNvPr>
          <p:cNvSpPr/>
          <p:nvPr/>
        </p:nvSpPr>
        <p:spPr>
          <a:xfrm>
            <a:off x="6381085" y="2737088"/>
            <a:ext cx="1314585" cy="741595"/>
          </a:xfrm>
          <a:prstGeom prst="homePlat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Security assessment</a:t>
            </a:r>
          </a:p>
        </p:txBody>
      </p:sp>
      <p:sp>
        <p:nvSpPr>
          <p:cNvPr id="32" name="Pentagon 31">
            <a:extLst>
              <a:ext uri="{FF2B5EF4-FFF2-40B4-BE49-F238E27FC236}">
                <a16:creationId xmlns:a16="http://schemas.microsoft.com/office/drawing/2014/main" id="{B374ED8F-5CDD-AA4F-988D-0C7D57AF3AA1}"/>
              </a:ext>
            </a:extLst>
          </p:cNvPr>
          <p:cNvSpPr/>
          <p:nvPr/>
        </p:nvSpPr>
        <p:spPr>
          <a:xfrm>
            <a:off x="1122746" y="3746404"/>
            <a:ext cx="1314585" cy="741595"/>
          </a:xfrm>
          <a:prstGeom prst="homePlate">
            <a:avLst/>
          </a:prstGeom>
          <a:solidFill>
            <a:schemeClr val="tx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Deploy to production</a:t>
            </a:r>
          </a:p>
        </p:txBody>
      </p:sp>
      <p:sp>
        <p:nvSpPr>
          <p:cNvPr id="33" name="Pentagon 32">
            <a:extLst>
              <a:ext uri="{FF2B5EF4-FFF2-40B4-BE49-F238E27FC236}">
                <a16:creationId xmlns:a16="http://schemas.microsoft.com/office/drawing/2014/main" id="{8B1FE236-EE8F-C044-B72A-2C1BA7E4C5A4}"/>
              </a:ext>
            </a:extLst>
          </p:cNvPr>
          <p:cNvSpPr/>
          <p:nvPr/>
        </p:nvSpPr>
        <p:spPr>
          <a:xfrm>
            <a:off x="2437332" y="3736381"/>
            <a:ext cx="1314585" cy="741595"/>
          </a:xfrm>
          <a:prstGeom prst="homePlat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On going security assessment</a:t>
            </a:r>
          </a:p>
        </p:txBody>
      </p:sp>
      <p:cxnSp>
        <p:nvCxnSpPr>
          <p:cNvPr id="40" name="Elbow Connector 39">
            <a:extLst>
              <a:ext uri="{FF2B5EF4-FFF2-40B4-BE49-F238E27FC236}">
                <a16:creationId xmlns:a16="http://schemas.microsoft.com/office/drawing/2014/main" id="{A37146D3-E000-DB4F-AAD7-BCF7A8245350}"/>
              </a:ext>
            </a:extLst>
          </p:cNvPr>
          <p:cNvCxnSpPr>
            <a:cxnSpLocks/>
            <a:stCxn id="23" idx="3"/>
            <a:endCxn id="24" idx="1"/>
          </p:cNvCxnSpPr>
          <p:nvPr/>
        </p:nvCxnSpPr>
        <p:spPr>
          <a:xfrm flipH="1">
            <a:off x="1122746" y="1169446"/>
            <a:ext cx="3943755" cy="969220"/>
          </a:xfrm>
          <a:prstGeom prst="bentConnector5">
            <a:avLst>
              <a:gd name="adj1" fmla="val -5797"/>
              <a:gd name="adj2" fmla="val 50000"/>
              <a:gd name="adj3" fmla="val 105797"/>
            </a:avLst>
          </a:prstGeom>
          <a:ln>
            <a:solidFill>
              <a:schemeClr val="accent4">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4" name="Elbow Connector 43">
            <a:extLst>
              <a:ext uri="{FF2B5EF4-FFF2-40B4-BE49-F238E27FC236}">
                <a16:creationId xmlns:a16="http://schemas.microsoft.com/office/drawing/2014/main" id="{903FD527-257B-BB42-8E5E-5C7A010F47AA}"/>
              </a:ext>
            </a:extLst>
          </p:cNvPr>
          <p:cNvCxnSpPr>
            <a:cxnSpLocks/>
            <a:stCxn id="26" idx="3"/>
            <a:endCxn id="27" idx="1"/>
          </p:cNvCxnSpPr>
          <p:nvPr/>
        </p:nvCxnSpPr>
        <p:spPr>
          <a:xfrm flipH="1">
            <a:off x="1122746" y="2138666"/>
            <a:ext cx="3943755" cy="979245"/>
          </a:xfrm>
          <a:prstGeom prst="bentConnector5">
            <a:avLst>
              <a:gd name="adj1" fmla="val -5797"/>
              <a:gd name="adj2" fmla="val 50000"/>
              <a:gd name="adj3" fmla="val 105797"/>
            </a:avLst>
          </a:prstGeom>
          <a:ln>
            <a:solidFill>
              <a:schemeClr val="accent4">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47" name="Elbow Connector 46">
            <a:extLst>
              <a:ext uri="{FF2B5EF4-FFF2-40B4-BE49-F238E27FC236}">
                <a16:creationId xmlns:a16="http://schemas.microsoft.com/office/drawing/2014/main" id="{D2A775D7-788D-9D45-BC0B-9E4CA2C4CC41}"/>
              </a:ext>
            </a:extLst>
          </p:cNvPr>
          <p:cNvCxnSpPr>
            <a:cxnSpLocks/>
            <a:stCxn id="31" idx="3"/>
            <a:endCxn id="32" idx="1"/>
          </p:cNvCxnSpPr>
          <p:nvPr/>
        </p:nvCxnSpPr>
        <p:spPr>
          <a:xfrm flipH="1">
            <a:off x="1122746" y="3107886"/>
            <a:ext cx="6572924" cy="1009316"/>
          </a:xfrm>
          <a:prstGeom prst="bentConnector5">
            <a:avLst>
              <a:gd name="adj1" fmla="val -3478"/>
              <a:gd name="adj2" fmla="val 50000"/>
              <a:gd name="adj3" fmla="val 103478"/>
            </a:avLst>
          </a:prstGeom>
          <a:ln>
            <a:solidFill>
              <a:schemeClr val="accent4">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cxnSp>
        <p:nvCxnSpPr>
          <p:cNvPr id="55" name="Elbow Connector 54">
            <a:extLst>
              <a:ext uri="{FF2B5EF4-FFF2-40B4-BE49-F238E27FC236}">
                <a16:creationId xmlns:a16="http://schemas.microsoft.com/office/drawing/2014/main" id="{EAE5DFF9-96A0-A340-A847-5FF0DFF10A78}"/>
              </a:ext>
            </a:extLst>
          </p:cNvPr>
          <p:cNvCxnSpPr>
            <a:cxnSpLocks/>
            <a:stCxn id="33" idx="3"/>
            <a:endCxn id="9" idx="1"/>
          </p:cNvCxnSpPr>
          <p:nvPr/>
        </p:nvCxnSpPr>
        <p:spPr>
          <a:xfrm flipH="1" flipV="1">
            <a:off x="1122746" y="1169446"/>
            <a:ext cx="2629171" cy="2937733"/>
          </a:xfrm>
          <a:prstGeom prst="bentConnector5">
            <a:avLst>
              <a:gd name="adj1" fmla="val -8695"/>
              <a:gd name="adj2" fmla="val -19344"/>
              <a:gd name="adj3" fmla="val 122783"/>
            </a:avLst>
          </a:prstGeom>
          <a:ln>
            <a:solidFill>
              <a:schemeClr val="accent4">
                <a:lumMod val="60000"/>
                <a:lumOff val="40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31871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a:xfrm>
            <a:off x="336789" y="174205"/>
            <a:ext cx="8460078" cy="913815"/>
          </a:xfrm>
        </p:spPr>
        <p:txBody>
          <a:bodyPr/>
          <a:lstStyle/>
          <a:p>
            <a:r>
              <a:rPr lang="en-US" b="1" dirty="0"/>
              <a:t>Define risks which can be detected and addressed in code.</a:t>
            </a:r>
          </a:p>
        </p:txBody>
      </p:sp>
      <p:sp>
        <p:nvSpPr>
          <p:cNvPr id="8" name="TextBox 7">
            <a:extLst>
              <a:ext uri="{FF2B5EF4-FFF2-40B4-BE49-F238E27FC236}">
                <a16:creationId xmlns:a16="http://schemas.microsoft.com/office/drawing/2014/main" id="{F7AAC11B-4F1A-B147-9FA8-B650A9D37C2E}"/>
              </a:ext>
            </a:extLst>
          </p:cNvPr>
          <p:cNvSpPr txBox="1"/>
          <p:nvPr/>
        </p:nvSpPr>
        <p:spPr>
          <a:xfrm>
            <a:off x="7413292" y="3779506"/>
            <a:ext cx="1378323" cy="246221"/>
          </a:xfrm>
          <a:prstGeom prst="rect">
            <a:avLst/>
          </a:prstGeom>
          <a:noFill/>
        </p:spPr>
        <p:txBody>
          <a:bodyPr wrap="square" rtlCol="0">
            <a:spAutoFit/>
          </a:bodyPr>
          <a:lstStyle/>
          <a:p>
            <a:pPr algn="r"/>
            <a:r>
              <a:rPr lang="en-US" sz="1000" dirty="0">
                <a:solidFill>
                  <a:schemeClr val="bg1"/>
                </a:solidFill>
                <a:latin typeface="Amazon Ember" panose="02000000000000000000"/>
                <a:hlinkClick r:id="rId3"/>
              </a:rPr>
              <a:t>Photo &amp; Licence</a:t>
            </a:r>
            <a:endParaRPr lang="en-US" sz="1000" dirty="0">
              <a:solidFill>
                <a:schemeClr val="bg1"/>
              </a:solidFill>
              <a:latin typeface="Amazon Ember" panose="02000000000000000000"/>
            </a:endParaRPr>
          </a:p>
        </p:txBody>
      </p:sp>
      <p:sp>
        <p:nvSpPr>
          <p:cNvPr id="9" name="Content Placeholder 5">
            <a:extLst>
              <a:ext uri="{FF2B5EF4-FFF2-40B4-BE49-F238E27FC236}">
                <a16:creationId xmlns:a16="http://schemas.microsoft.com/office/drawing/2014/main" id="{E698C716-E330-0642-B5C7-F35B0BFF6217}"/>
              </a:ext>
            </a:extLst>
          </p:cNvPr>
          <p:cNvSpPr>
            <a:spLocks noGrp="1"/>
          </p:cNvSpPr>
          <p:nvPr>
            <p:ph sz="half" idx="12"/>
          </p:nvPr>
        </p:nvSpPr>
        <p:spPr>
          <a:xfrm>
            <a:off x="626156" y="1282633"/>
            <a:ext cx="7130478" cy="1807808"/>
          </a:xfrm>
        </p:spPr>
        <p:txBody>
          <a:bodyPr/>
          <a:lstStyle/>
          <a:p>
            <a:pPr marL="342900" indent="-342900">
              <a:buFont typeface="Arial" panose="020B0604020202020204" pitchFamily="34" charset="0"/>
              <a:buChar char="•"/>
            </a:pPr>
            <a:r>
              <a:rPr lang="en-US" dirty="0"/>
              <a:t>Vulnerability's at code / </a:t>
            </a:r>
            <a:r>
              <a:rPr lang="en-US" dirty="0" err="1"/>
              <a:t>lang</a:t>
            </a:r>
            <a:r>
              <a:rPr lang="en-US" dirty="0"/>
              <a:t> level</a:t>
            </a:r>
          </a:p>
          <a:p>
            <a:pPr marL="342900" indent="-342900">
              <a:buFont typeface="Arial" panose="020B0604020202020204" pitchFamily="34" charset="0"/>
              <a:buChar char="•"/>
            </a:pPr>
            <a:r>
              <a:rPr lang="en-US" dirty="0"/>
              <a:t>Exposed Keys</a:t>
            </a:r>
          </a:p>
          <a:p>
            <a:pPr marL="342900" indent="-342900">
              <a:buFont typeface="Arial" panose="020B0604020202020204" pitchFamily="34" charset="0"/>
              <a:buChar char="•"/>
            </a:pPr>
            <a:r>
              <a:rPr lang="en-US" dirty="0"/>
              <a:t>Static encoded credentials</a:t>
            </a:r>
          </a:p>
          <a:p>
            <a:pPr marL="342900" indent="-342900">
              <a:buFont typeface="Arial" panose="020B0604020202020204" pitchFamily="34" charset="0"/>
              <a:buChar char="•"/>
            </a:pPr>
            <a:r>
              <a:rPr lang="en-US" dirty="0"/>
              <a:t>Running as root</a:t>
            </a:r>
          </a:p>
          <a:p>
            <a:endParaRPr lang="en-US" dirty="0"/>
          </a:p>
        </p:txBody>
      </p:sp>
    </p:spTree>
    <p:extLst>
      <p:ext uri="{BB962C8B-B14F-4D97-AF65-F5344CB8AC3E}">
        <p14:creationId xmlns:p14="http://schemas.microsoft.com/office/powerpoint/2010/main" val="2694521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a:xfrm>
            <a:off x="307946" y="256248"/>
            <a:ext cx="8460078" cy="601299"/>
          </a:xfrm>
        </p:spPr>
        <p:txBody>
          <a:bodyPr/>
          <a:lstStyle/>
          <a:p>
            <a:r>
              <a:rPr lang="en-US" b="1" dirty="0">
                <a:solidFill>
                  <a:schemeClr val="tx2">
                    <a:lumMod val="60000"/>
                    <a:lumOff val="40000"/>
                  </a:schemeClr>
                </a:solidFill>
              </a:rPr>
              <a:t>Static assessment:</a:t>
            </a:r>
          </a:p>
        </p:txBody>
      </p:sp>
      <p:pic>
        <p:nvPicPr>
          <p:cNvPr id="7" name="Picture 6">
            <a:extLst>
              <a:ext uri="{FF2B5EF4-FFF2-40B4-BE49-F238E27FC236}">
                <a16:creationId xmlns:a16="http://schemas.microsoft.com/office/drawing/2014/main" id="{38EAB448-F2DB-E54B-853E-17E0CB3BBB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0636" y="1553614"/>
            <a:ext cx="528778" cy="634534"/>
          </a:xfrm>
          <a:prstGeom prst="rect">
            <a:avLst/>
          </a:prstGeom>
        </p:spPr>
      </p:pic>
      <p:sp>
        <p:nvSpPr>
          <p:cNvPr id="9" name="TextBox 8">
            <a:extLst>
              <a:ext uri="{FF2B5EF4-FFF2-40B4-BE49-F238E27FC236}">
                <a16:creationId xmlns:a16="http://schemas.microsoft.com/office/drawing/2014/main" id="{9CADEB8E-0B7F-6D46-9C85-5CC1E8E47EA0}"/>
              </a:ext>
            </a:extLst>
          </p:cNvPr>
          <p:cNvSpPr txBox="1"/>
          <p:nvPr/>
        </p:nvSpPr>
        <p:spPr>
          <a:xfrm>
            <a:off x="2099804" y="2243698"/>
            <a:ext cx="943550" cy="257480"/>
          </a:xfrm>
          <a:prstGeom prst="rect">
            <a:avLst/>
          </a:prstGeom>
          <a:noFill/>
        </p:spPr>
        <p:txBody>
          <a:bodyPr wrap="square" lIns="0" tIns="0" rIns="0" bIns="0" rtlCol="0" anchor="t">
            <a:noAutofit/>
          </a:bodyPr>
          <a:lstStyle/>
          <a:p>
            <a:pPr algn="ctr"/>
            <a:r>
              <a:rPr lang="en-US" sz="1000" b="1" dirty="0">
                <a:solidFill>
                  <a:schemeClr val="tx2">
                    <a:lumMod val="60000"/>
                    <a:lumOff val="40000"/>
                  </a:schemeClr>
                </a:solidFill>
              </a:rPr>
              <a:t>AWS </a:t>
            </a:r>
            <a:br>
              <a:rPr lang="en-US" sz="1000" b="1" dirty="0">
                <a:solidFill>
                  <a:schemeClr val="tx2">
                    <a:lumMod val="60000"/>
                    <a:lumOff val="40000"/>
                  </a:schemeClr>
                </a:solidFill>
              </a:rPr>
            </a:br>
            <a:r>
              <a:rPr lang="en-US" sz="1000" b="1" dirty="0" err="1">
                <a:solidFill>
                  <a:schemeClr val="tx2">
                    <a:lumMod val="60000"/>
                    <a:lumOff val="40000"/>
                  </a:schemeClr>
                </a:solidFill>
              </a:rPr>
              <a:t>CodeCommit</a:t>
            </a:r>
            <a:endParaRPr lang="en-US" sz="1000" b="1" dirty="0">
              <a:solidFill>
                <a:schemeClr val="tx2">
                  <a:lumMod val="60000"/>
                  <a:lumOff val="40000"/>
                </a:schemeClr>
              </a:solidFill>
            </a:endParaRPr>
          </a:p>
        </p:txBody>
      </p:sp>
      <p:pic>
        <p:nvPicPr>
          <p:cNvPr id="10" name="Picture 9">
            <a:extLst>
              <a:ext uri="{FF2B5EF4-FFF2-40B4-BE49-F238E27FC236}">
                <a16:creationId xmlns:a16="http://schemas.microsoft.com/office/drawing/2014/main" id="{AA755A62-1D70-B241-A228-A7896FD5966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70375" y="1600755"/>
            <a:ext cx="537317" cy="643018"/>
          </a:xfrm>
          <a:prstGeom prst="rect">
            <a:avLst/>
          </a:prstGeom>
        </p:spPr>
      </p:pic>
      <p:sp>
        <p:nvSpPr>
          <p:cNvPr id="11" name="TextBox 10">
            <a:extLst>
              <a:ext uri="{FF2B5EF4-FFF2-40B4-BE49-F238E27FC236}">
                <a16:creationId xmlns:a16="http://schemas.microsoft.com/office/drawing/2014/main" id="{003028BA-57DA-8348-8624-ADEE32EB9B6B}"/>
              </a:ext>
            </a:extLst>
          </p:cNvPr>
          <p:cNvSpPr txBox="1"/>
          <p:nvPr/>
        </p:nvSpPr>
        <p:spPr>
          <a:xfrm>
            <a:off x="4658411" y="2322349"/>
            <a:ext cx="943550" cy="155448"/>
          </a:xfrm>
          <a:prstGeom prst="rect">
            <a:avLst/>
          </a:prstGeom>
          <a:noFill/>
        </p:spPr>
        <p:txBody>
          <a:bodyPr wrap="square" lIns="0" tIns="0" rIns="0" bIns="0" rtlCol="0" anchor="t">
            <a:noAutofit/>
          </a:bodyPr>
          <a:lstStyle/>
          <a:p>
            <a:pPr algn="ctr"/>
            <a:r>
              <a:rPr lang="en-US" sz="1000" b="1" dirty="0">
                <a:solidFill>
                  <a:schemeClr val="tx2">
                    <a:lumMod val="60000"/>
                    <a:lumOff val="40000"/>
                  </a:schemeClr>
                </a:solidFill>
              </a:rPr>
              <a:t>AWS </a:t>
            </a:r>
            <a:br>
              <a:rPr lang="en-US" sz="1000" b="1" dirty="0">
                <a:solidFill>
                  <a:schemeClr val="tx2">
                    <a:lumMod val="60000"/>
                    <a:lumOff val="40000"/>
                  </a:schemeClr>
                </a:solidFill>
              </a:rPr>
            </a:br>
            <a:r>
              <a:rPr lang="en-US" sz="1000" b="1" dirty="0" err="1">
                <a:solidFill>
                  <a:schemeClr val="tx2">
                    <a:lumMod val="60000"/>
                    <a:lumOff val="40000"/>
                  </a:schemeClr>
                </a:solidFill>
              </a:rPr>
              <a:t>CodePipeline</a:t>
            </a:r>
            <a:endParaRPr lang="en-US" sz="1000" b="1" dirty="0">
              <a:solidFill>
                <a:schemeClr val="tx2">
                  <a:lumMod val="60000"/>
                  <a:lumOff val="40000"/>
                </a:schemeClr>
              </a:solidFill>
            </a:endParaRPr>
          </a:p>
        </p:txBody>
      </p:sp>
      <p:pic>
        <p:nvPicPr>
          <p:cNvPr id="13" name="Picture 12">
            <a:extLst>
              <a:ext uri="{FF2B5EF4-FFF2-40B4-BE49-F238E27FC236}">
                <a16:creationId xmlns:a16="http://schemas.microsoft.com/office/drawing/2014/main" id="{D07860B0-DCFC-B648-A7C5-2B60B632EED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13208" y="998791"/>
            <a:ext cx="533234" cy="643018"/>
          </a:xfrm>
          <a:prstGeom prst="rect">
            <a:avLst/>
          </a:prstGeom>
        </p:spPr>
      </p:pic>
      <p:sp>
        <p:nvSpPr>
          <p:cNvPr id="14" name="TextBox 2">
            <a:extLst>
              <a:ext uri="{FF2B5EF4-FFF2-40B4-BE49-F238E27FC236}">
                <a16:creationId xmlns:a16="http://schemas.microsoft.com/office/drawing/2014/main" id="{33F10C58-0BD7-7B47-8978-099EF7FD8E05}"/>
              </a:ext>
            </a:extLst>
          </p:cNvPr>
          <p:cNvSpPr txBox="1"/>
          <p:nvPr/>
        </p:nvSpPr>
        <p:spPr>
          <a:xfrm>
            <a:off x="7308050" y="1670374"/>
            <a:ext cx="943550" cy="155448"/>
          </a:xfrm>
          <a:prstGeom prst="rect">
            <a:avLst/>
          </a:prstGeom>
          <a:noFill/>
        </p:spPr>
        <p:style>
          <a:lnRef idx="0">
            <a:scrgbClr r="0" g="0" b="0"/>
          </a:lnRef>
          <a:fillRef idx="0">
            <a:scrgbClr r="0" g="0" b="0"/>
          </a:fillRef>
          <a:effectRef idx="0">
            <a:scrgbClr r="0" g="0" b="0"/>
          </a:effectRef>
          <a:fontRef idx="major"/>
        </p:style>
        <p:txBody>
          <a:bodyPr wrap="square" lIns="0" tIns="0" rIns="0" bIns="0" rtlCol="0" anchor="t">
            <a:no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lgn="ctr"/>
            <a:r>
              <a:rPr lang="en-US" sz="1000" b="1" dirty="0">
                <a:solidFill>
                  <a:schemeClr val="tx2">
                    <a:lumMod val="60000"/>
                    <a:lumOff val="40000"/>
                  </a:schemeClr>
                </a:solidFill>
              </a:rPr>
              <a:t>AWS </a:t>
            </a:r>
            <a:br>
              <a:rPr lang="en-US" sz="1000" b="1" dirty="0">
                <a:solidFill>
                  <a:schemeClr val="tx2">
                    <a:lumMod val="60000"/>
                    <a:lumOff val="40000"/>
                  </a:schemeClr>
                </a:solidFill>
              </a:rPr>
            </a:br>
            <a:r>
              <a:rPr lang="en-US" sz="1000" b="1" dirty="0" err="1">
                <a:solidFill>
                  <a:schemeClr val="tx2">
                    <a:lumMod val="60000"/>
                    <a:lumOff val="40000"/>
                  </a:schemeClr>
                </a:solidFill>
              </a:rPr>
              <a:t>CodeBuild</a:t>
            </a:r>
            <a:endParaRPr lang="en-US" sz="1000" b="1" dirty="0">
              <a:solidFill>
                <a:schemeClr val="tx2">
                  <a:lumMod val="60000"/>
                  <a:lumOff val="40000"/>
                </a:schemeClr>
              </a:solidFill>
            </a:endParaRPr>
          </a:p>
        </p:txBody>
      </p:sp>
      <p:pic>
        <p:nvPicPr>
          <p:cNvPr id="15" name="Picture 14">
            <a:extLst>
              <a:ext uri="{FF2B5EF4-FFF2-40B4-BE49-F238E27FC236}">
                <a16:creationId xmlns:a16="http://schemas.microsoft.com/office/drawing/2014/main" id="{373309DA-E06D-6741-95EF-112573854B7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10297" y="2325035"/>
            <a:ext cx="544781" cy="653737"/>
          </a:xfrm>
          <a:prstGeom prst="rect">
            <a:avLst/>
          </a:prstGeom>
        </p:spPr>
      </p:pic>
      <p:sp>
        <p:nvSpPr>
          <p:cNvPr id="16" name="TextBox 2">
            <a:extLst>
              <a:ext uri="{FF2B5EF4-FFF2-40B4-BE49-F238E27FC236}">
                <a16:creationId xmlns:a16="http://schemas.microsoft.com/office/drawing/2014/main" id="{ED42BF92-ADF3-6741-BF3A-ECD302EB9FD7}"/>
              </a:ext>
            </a:extLst>
          </p:cNvPr>
          <p:cNvSpPr txBox="1"/>
          <p:nvPr/>
        </p:nvSpPr>
        <p:spPr>
          <a:xfrm>
            <a:off x="7410297" y="3058672"/>
            <a:ext cx="825006" cy="155632"/>
          </a:xfrm>
          <a:prstGeom prst="rect">
            <a:avLst/>
          </a:prstGeom>
          <a:noFill/>
        </p:spPr>
        <p:style>
          <a:lnRef idx="0">
            <a:scrgbClr r="0" g="0" b="0"/>
          </a:lnRef>
          <a:fillRef idx="0">
            <a:scrgbClr r="0" g="0" b="0"/>
          </a:fillRef>
          <a:effectRef idx="0">
            <a:scrgbClr r="0" g="0" b="0"/>
          </a:effectRef>
          <a:fontRef idx="major"/>
        </p:style>
        <p:txBody>
          <a:bodyPr wrap="square" lIns="0" tIns="0" rIns="0" bIns="0" rtlCol="0" anchor="t">
            <a:noAutofit/>
          </a:bodyPr>
          <a:lstStyle>
            <a:lvl1pPr>
              <a:defRPr>
                <a:latin typeface="+mj-lt"/>
                <a:ea typeface="+mj-ea"/>
                <a:cs typeface="+mj-cs"/>
              </a:defRPr>
            </a:lvl1pPr>
            <a:lvl2pPr>
              <a:defRPr>
                <a:latin typeface="+mj-lt"/>
                <a:ea typeface="+mj-ea"/>
                <a:cs typeface="+mj-cs"/>
              </a:defRPr>
            </a:lvl2pPr>
            <a:lvl3pPr>
              <a:defRPr>
                <a:latin typeface="+mj-lt"/>
                <a:ea typeface="+mj-ea"/>
                <a:cs typeface="+mj-cs"/>
              </a:defRPr>
            </a:lvl3pPr>
            <a:lvl4pPr>
              <a:defRPr>
                <a:latin typeface="+mj-lt"/>
                <a:ea typeface="+mj-ea"/>
                <a:cs typeface="+mj-cs"/>
              </a:defRPr>
            </a:lvl4pPr>
            <a:lvl5pPr>
              <a:defRPr>
                <a:latin typeface="+mj-lt"/>
                <a:ea typeface="+mj-ea"/>
                <a:cs typeface="+mj-cs"/>
              </a:defRPr>
            </a:lvl5pPr>
            <a:lvl6pPr>
              <a:defRPr>
                <a:latin typeface="+mj-lt"/>
                <a:ea typeface="+mj-ea"/>
                <a:cs typeface="+mj-cs"/>
              </a:defRPr>
            </a:lvl6pPr>
            <a:lvl7pPr>
              <a:defRPr>
                <a:latin typeface="+mj-lt"/>
                <a:ea typeface="+mj-ea"/>
                <a:cs typeface="+mj-cs"/>
              </a:defRPr>
            </a:lvl7pPr>
            <a:lvl8pPr>
              <a:defRPr>
                <a:latin typeface="+mj-lt"/>
                <a:ea typeface="+mj-ea"/>
                <a:cs typeface="+mj-cs"/>
              </a:defRPr>
            </a:lvl8pPr>
            <a:lvl9pPr>
              <a:defRPr>
                <a:latin typeface="+mj-lt"/>
                <a:ea typeface="+mj-ea"/>
                <a:cs typeface="+mj-cs"/>
              </a:defRPr>
            </a:lvl9pPr>
          </a:lstStyle>
          <a:p>
            <a:pPr algn="ctr"/>
            <a:r>
              <a:rPr lang="en-US" sz="1000" b="1" dirty="0">
                <a:solidFill>
                  <a:schemeClr val="tx2">
                    <a:lumMod val="60000"/>
                    <a:lumOff val="40000"/>
                  </a:schemeClr>
                </a:solidFill>
              </a:rPr>
              <a:t>AWS</a:t>
            </a:r>
          </a:p>
          <a:p>
            <a:pPr algn="ctr"/>
            <a:r>
              <a:rPr lang="en-US" sz="1000" b="1" dirty="0">
                <a:solidFill>
                  <a:schemeClr val="tx2">
                    <a:lumMod val="60000"/>
                    <a:lumOff val="40000"/>
                  </a:schemeClr>
                </a:solidFill>
              </a:rPr>
              <a:t>Lambda</a:t>
            </a:r>
          </a:p>
        </p:txBody>
      </p:sp>
      <p:pic>
        <p:nvPicPr>
          <p:cNvPr id="17" name="Picture 16">
            <a:extLst>
              <a:ext uri="{FF2B5EF4-FFF2-40B4-BE49-F238E27FC236}">
                <a16:creationId xmlns:a16="http://schemas.microsoft.com/office/drawing/2014/main" id="{F2A5AC4D-03B1-E041-BF68-FAC5EAE3B5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07946" y="1414249"/>
            <a:ext cx="731520" cy="707136"/>
          </a:xfrm>
          <a:prstGeom prst="rect">
            <a:avLst/>
          </a:prstGeom>
        </p:spPr>
      </p:pic>
      <p:sp>
        <p:nvSpPr>
          <p:cNvPr id="18" name="TextBox 17">
            <a:extLst>
              <a:ext uri="{FF2B5EF4-FFF2-40B4-BE49-F238E27FC236}">
                <a16:creationId xmlns:a16="http://schemas.microsoft.com/office/drawing/2014/main" id="{C2F95008-C041-D848-9570-4DEF92A23369}"/>
              </a:ext>
            </a:extLst>
          </p:cNvPr>
          <p:cNvSpPr txBox="1"/>
          <p:nvPr/>
        </p:nvSpPr>
        <p:spPr>
          <a:xfrm>
            <a:off x="211131" y="2250844"/>
            <a:ext cx="943550" cy="155448"/>
          </a:xfrm>
          <a:prstGeom prst="rect">
            <a:avLst/>
          </a:prstGeom>
          <a:noFill/>
        </p:spPr>
        <p:txBody>
          <a:bodyPr wrap="square" lIns="0" tIns="0" rIns="0" bIns="0" rtlCol="0" anchor="t">
            <a:noAutofit/>
          </a:bodyPr>
          <a:lstStyle/>
          <a:p>
            <a:pPr algn="ctr"/>
            <a:r>
              <a:rPr lang="en-US" sz="1000" b="1" dirty="0" err="1">
                <a:solidFill>
                  <a:schemeClr val="tx2">
                    <a:lumMod val="60000"/>
                    <a:lumOff val="40000"/>
                  </a:schemeClr>
                </a:solidFill>
              </a:rPr>
              <a:t>Devops</a:t>
            </a:r>
            <a:endParaRPr lang="en-US" sz="1000" b="1" dirty="0">
              <a:solidFill>
                <a:schemeClr val="tx2">
                  <a:lumMod val="60000"/>
                  <a:lumOff val="40000"/>
                </a:schemeClr>
              </a:solidFill>
            </a:endParaRPr>
          </a:p>
        </p:txBody>
      </p:sp>
      <p:cxnSp>
        <p:nvCxnSpPr>
          <p:cNvPr id="21" name="Straight Arrow Connector 20">
            <a:extLst>
              <a:ext uri="{FF2B5EF4-FFF2-40B4-BE49-F238E27FC236}">
                <a16:creationId xmlns:a16="http://schemas.microsoft.com/office/drawing/2014/main" id="{7A1ABCD5-BFA5-7844-9AF8-AEC382943D27}"/>
              </a:ext>
            </a:extLst>
          </p:cNvPr>
          <p:cNvCxnSpPr/>
          <p:nvPr/>
        </p:nvCxnSpPr>
        <p:spPr>
          <a:xfrm>
            <a:off x="1154681" y="1980066"/>
            <a:ext cx="773920"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2" name="TextBox 21">
            <a:extLst>
              <a:ext uri="{FF2B5EF4-FFF2-40B4-BE49-F238E27FC236}">
                <a16:creationId xmlns:a16="http://schemas.microsoft.com/office/drawing/2014/main" id="{94BB0828-4D9C-BA44-AE15-C0B9C8B18246}"/>
              </a:ext>
            </a:extLst>
          </p:cNvPr>
          <p:cNvSpPr txBox="1"/>
          <p:nvPr/>
        </p:nvSpPr>
        <p:spPr>
          <a:xfrm>
            <a:off x="5696860" y="1985493"/>
            <a:ext cx="1776448" cy="2092881"/>
          </a:xfrm>
          <a:prstGeom prst="rect">
            <a:avLst/>
          </a:prstGeom>
          <a:noFill/>
        </p:spPr>
        <p:txBody>
          <a:bodyPr wrap="none" rtlCol="0">
            <a:spAutoFit/>
          </a:bodyPr>
          <a:lstStyle/>
          <a:p>
            <a:r>
              <a:rPr lang="en-US" sz="1000" dirty="0">
                <a:solidFill>
                  <a:schemeClr val="bg1"/>
                </a:solidFill>
              </a:rPr>
              <a:t>Process scripts</a:t>
            </a:r>
          </a:p>
          <a:p>
            <a:r>
              <a:rPr lang="en-US" sz="1000" dirty="0">
                <a:solidFill>
                  <a:schemeClr val="bg1"/>
                </a:solidFill>
              </a:rPr>
              <a:t>For static code</a:t>
            </a:r>
          </a:p>
          <a:p>
            <a:r>
              <a:rPr lang="en-US" sz="1000" dirty="0">
                <a:solidFill>
                  <a:schemeClr val="bg1"/>
                </a:solidFill>
              </a:rPr>
              <a:t> assessment</a:t>
            </a:r>
          </a:p>
          <a:p>
            <a:endParaRPr lang="en-US" sz="1000" dirty="0">
              <a:solidFill>
                <a:schemeClr val="bg1"/>
              </a:solidFill>
            </a:endParaRPr>
          </a:p>
          <a:p>
            <a:r>
              <a:rPr lang="en-US" sz="1000" dirty="0">
                <a:solidFill>
                  <a:schemeClr val="bg1"/>
                </a:solidFill>
              </a:rPr>
              <a:t>Assessment failing</a:t>
            </a:r>
          </a:p>
          <a:p>
            <a:r>
              <a:rPr lang="en-US" sz="1000" dirty="0">
                <a:solidFill>
                  <a:schemeClr val="bg1"/>
                </a:solidFill>
              </a:rPr>
              <a:t> to pass security results</a:t>
            </a:r>
          </a:p>
          <a:p>
            <a:r>
              <a:rPr lang="en-US" sz="1000" dirty="0">
                <a:solidFill>
                  <a:schemeClr val="bg1"/>
                </a:solidFill>
              </a:rPr>
              <a:t> in communication to </a:t>
            </a:r>
          </a:p>
          <a:p>
            <a:r>
              <a:rPr lang="en-US" sz="1000" dirty="0">
                <a:solidFill>
                  <a:schemeClr val="bg1"/>
                </a:solidFill>
              </a:rPr>
              <a:t>stakeholder s to address</a:t>
            </a:r>
          </a:p>
          <a:p>
            <a:endParaRPr lang="en-US" sz="1000" dirty="0">
              <a:solidFill>
                <a:schemeClr val="bg1"/>
              </a:solidFill>
            </a:endParaRPr>
          </a:p>
          <a:p>
            <a:r>
              <a:rPr lang="en-US" sz="1000" dirty="0">
                <a:solidFill>
                  <a:schemeClr val="bg1"/>
                </a:solidFill>
              </a:rPr>
              <a:t>Pass assessment results </a:t>
            </a:r>
          </a:p>
          <a:p>
            <a:r>
              <a:rPr lang="en-US" sz="1000" dirty="0">
                <a:solidFill>
                  <a:schemeClr val="bg1"/>
                </a:solidFill>
              </a:rPr>
              <a:t>in pipeline moving to </a:t>
            </a:r>
          </a:p>
          <a:p>
            <a:r>
              <a:rPr lang="en-US" sz="1000" dirty="0">
                <a:solidFill>
                  <a:schemeClr val="bg1"/>
                </a:solidFill>
              </a:rPr>
              <a:t>build phase, code converted</a:t>
            </a:r>
          </a:p>
          <a:p>
            <a:r>
              <a:rPr lang="en-US" sz="1000" dirty="0">
                <a:solidFill>
                  <a:schemeClr val="bg1"/>
                </a:solidFill>
              </a:rPr>
              <a:t> to container image </a:t>
            </a:r>
          </a:p>
        </p:txBody>
      </p:sp>
      <p:cxnSp>
        <p:nvCxnSpPr>
          <p:cNvPr id="23" name="Straight Arrow Connector 22">
            <a:extLst>
              <a:ext uri="{FF2B5EF4-FFF2-40B4-BE49-F238E27FC236}">
                <a16:creationId xmlns:a16="http://schemas.microsoft.com/office/drawing/2014/main" id="{7B7C04AB-9B41-0F4B-8703-A068D7F2AB74}"/>
              </a:ext>
            </a:extLst>
          </p:cNvPr>
          <p:cNvCxnSpPr>
            <a:cxnSpLocks/>
          </p:cNvCxnSpPr>
          <p:nvPr/>
        </p:nvCxnSpPr>
        <p:spPr>
          <a:xfrm flipV="1">
            <a:off x="3182536" y="1990909"/>
            <a:ext cx="1327970" cy="280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4" name="TextBox 23">
            <a:extLst>
              <a:ext uri="{FF2B5EF4-FFF2-40B4-BE49-F238E27FC236}">
                <a16:creationId xmlns:a16="http://schemas.microsoft.com/office/drawing/2014/main" id="{542BAB74-4756-694F-A0A7-3A2AD6FB7D9B}"/>
              </a:ext>
            </a:extLst>
          </p:cNvPr>
          <p:cNvSpPr txBox="1"/>
          <p:nvPr/>
        </p:nvSpPr>
        <p:spPr>
          <a:xfrm>
            <a:off x="3278913" y="2050789"/>
            <a:ext cx="1526380" cy="1169551"/>
          </a:xfrm>
          <a:prstGeom prst="rect">
            <a:avLst/>
          </a:prstGeom>
          <a:noFill/>
        </p:spPr>
        <p:txBody>
          <a:bodyPr wrap="none" rtlCol="0">
            <a:spAutoFit/>
          </a:bodyPr>
          <a:lstStyle/>
          <a:p>
            <a:r>
              <a:rPr lang="en-US" sz="1000" dirty="0">
                <a:solidFill>
                  <a:schemeClr val="bg1"/>
                </a:solidFill>
              </a:rPr>
              <a:t>Pipeline to automate </a:t>
            </a:r>
          </a:p>
          <a:p>
            <a:r>
              <a:rPr lang="en-US" sz="1000" dirty="0">
                <a:solidFill>
                  <a:schemeClr val="bg1"/>
                </a:solidFill>
              </a:rPr>
              <a:t>Security assessment: </a:t>
            </a:r>
          </a:p>
          <a:p>
            <a:endParaRPr lang="en-US" sz="1000" dirty="0">
              <a:solidFill>
                <a:schemeClr val="bg1"/>
              </a:solidFill>
            </a:endParaRPr>
          </a:p>
          <a:p>
            <a:r>
              <a:rPr lang="en-US" sz="1000" dirty="0">
                <a:solidFill>
                  <a:schemeClr val="bg1"/>
                </a:solidFill>
              </a:rPr>
              <a:t>Assess based on:</a:t>
            </a:r>
          </a:p>
          <a:p>
            <a:pPr marL="171450" indent="-171450">
              <a:buFontTx/>
              <a:buChar char="-"/>
            </a:pPr>
            <a:r>
              <a:rPr lang="en-US" sz="1000" dirty="0">
                <a:solidFill>
                  <a:schemeClr val="bg1"/>
                </a:solidFill>
              </a:rPr>
              <a:t>commit,</a:t>
            </a:r>
          </a:p>
          <a:p>
            <a:pPr marL="171450" indent="-171450">
              <a:buFontTx/>
              <a:buChar char="-"/>
            </a:pPr>
            <a:r>
              <a:rPr lang="en-US" sz="1000" dirty="0">
                <a:solidFill>
                  <a:schemeClr val="bg1"/>
                </a:solidFill>
              </a:rPr>
              <a:t>Pull request</a:t>
            </a:r>
          </a:p>
          <a:p>
            <a:pPr marL="171450" indent="-171450">
              <a:buFontTx/>
              <a:buChar char="-"/>
            </a:pPr>
            <a:r>
              <a:rPr lang="en-US" sz="1000" dirty="0">
                <a:solidFill>
                  <a:schemeClr val="bg1"/>
                </a:solidFill>
              </a:rPr>
              <a:t>Merge to production.</a:t>
            </a:r>
          </a:p>
        </p:txBody>
      </p:sp>
      <p:sp>
        <p:nvSpPr>
          <p:cNvPr id="34" name="TextBox 33">
            <a:extLst>
              <a:ext uri="{FF2B5EF4-FFF2-40B4-BE49-F238E27FC236}">
                <a16:creationId xmlns:a16="http://schemas.microsoft.com/office/drawing/2014/main" id="{D402C55D-FF4D-DB4C-8B75-C88F1B3CF12C}"/>
              </a:ext>
            </a:extLst>
          </p:cNvPr>
          <p:cNvSpPr txBox="1"/>
          <p:nvPr/>
        </p:nvSpPr>
        <p:spPr>
          <a:xfrm>
            <a:off x="1121272" y="2043718"/>
            <a:ext cx="774571" cy="400110"/>
          </a:xfrm>
          <a:prstGeom prst="rect">
            <a:avLst/>
          </a:prstGeom>
          <a:noFill/>
        </p:spPr>
        <p:txBody>
          <a:bodyPr wrap="none" rtlCol="0">
            <a:spAutoFit/>
          </a:bodyPr>
          <a:lstStyle/>
          <a:p>
            <a:r>
              <a:rPr lang="en-US" sz="1000" dirty="0">
                <a:solidFill>
                  <a:schemeClr val="bg1"/>
                </a:solidFill>
              </a:rPr>
              <a:t>commit to </a:t>
            </a:r>
          </a:p>
          <a:p>
            <a:r>
              <a:rPr lang="en-US" sz="1000" dirty="0">
                <a:solidFill>
                  <a:schemeClr val="bg1"/>
                </a:solidFill>
              </a:rPr>
              <a:t>repo</a:t>
            </a:r>
          </a:p>
        </p:txBody>
      </p:sp>
      <p:cxnSp>
        <p:nvCxnSpPr>
          <p:cNvPr id="39" name="Straight Arrow Connector 38">
            <a:extLst>
              <a:ext uri="{FF2B5EF4-FFF2-40B4-BE49-F238E27FC236}">
                <a16:creationId xmlns:a16="http://schemas.microsoft.com/office/drawing/2014/main" id="{AF64B4AC-D226-694F-866B-724BE2F7FBB6}"/>
              </a:ext>
            </a:extLst>
          </p:cNvPr>
          <p:cNvCxnSpPr>
            <a:cxnSpLocks/>
          </p:cNvCxnSpPr>
          <p:nvPr/>
        </p:nvCxnSpPr>
        <p:spPr>
          <a:xfrm>
            <a:off x="5696860" y="1896179"/>
            <a:ext cx="1572866" cy="311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06000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a:xfrm>
            <a:off x="336789" y="174205"/>
            <a:ext cx="8460078" cy="601299"/>
          </a:xfrm>
        </p:spPr>
        <p:txBody>
          <a:bodyPr/>
          <a:lstStyle/>
          <a:p>
            <a:r>
              <a:rPr lang="en-US" b="1" dirty="0"/>
              <a:t>Infrastructure as code static assessment:</a:t>
            </a:r>
          </a:p>
        </p:txBody>
      </p:sp>
      <p:sp>
        <p:nvSpPr>
          <p:cNvPr id="8" name="TextBox 7">
            <a:extLst>
              <a:ext uri="{FF2B5EF4-FFF2-40B4-BE49-F238E27FC236}">
                <a16:creationId xmlns:a16="http://schemas.microsoft.com/office/drawing/2014/main" id="{F7AAC11B-4F1A-B147-9FA8-B650A9D37C2E}"/>
              </a:ext>
            </a:extLst>
          </p:cNvPr>
          <p:cNvSpPr txBox="1"/>
          <p:nvPr/>
        </p:nvSpPr>
        <p:spPr>
          <a:xfrm>
            <a:off x="7413292" y="3779506"/>
            <a:ext cx="1378323" cy="246221"/>
          </a:xfrm>
          <a:prstGeom prst="rect">
            <a:avLst/>
          </a:prstGeom>
          <a:noFill/>
        </p:spPr>
        <p:txBody>
          <a:bodyPr wrap="square" rtlCol="0">
            <a:spAutoFit/>
          </a:bodyPr>
          <a:lstStyle/>
          <a:p>
            <a:pPr algn="r"/>
            <a:r>
              <a:rPr lang="en-US" sz="1000" dirty="0">
                <a:solidFill>
                  <a:schemeClr val="bg1"/>
                </a:solidFill>
                <a:latin typeface="Amazon Ember" panose="02000000000000000000"/>
                <a:hlinkClick r:id="rId3"/>
              </a:rPr>
              <a:t>Photo &amp; Licence</a:t>
            </a:r>
            <a:endParaRPr lang="en-US" sz="1000" dirty="0">
              <a:solidFill>
                <a:schemeClr val="bg1"/>
              </a:solidFill>
              <a:latin typeface="Amazon Ember" panose="02000000000000000000"/>
            </a:endParaRPr>
          </a:p>
        </p:txBody>
      </p:sp>
      <p:pic>
        <p:nvPicPr>
          <p:cNvPr id="3" name="Picture 2">
            <a:extLst>
              <a:ext uri="{FF2B5EF4-FFF2-40B4-BE49-F238E27FC236}">
                <a16:creationId xmlns:a16="http://schemas.microsoft.com/office/drawing/2014/main" id="{715B26FE-FD78-8C4B-96C2-5F24CEA2F852}"/>
              </a:ext>
            </a:extLst>
          </p:cNvPr>
          <p:cNvPicPr>
            <a:picLocks noChangeAspect="1"/>
          </p:cNvPicPr>
          <p:nvPr/>
        </p:nvPicPr>
        <p:blipFill>
          <a:blip r:embed="rId4"/>
          <a:stretch>
            <a:fillRect/>
          </a:stretch>
        </p:blipFill>
        <p:spPr>
          <a:xfrm>
            <a:off x="0" y="724640"/>
            <a:ext cx="9144000" cy="3694219"/>
          </a:xfrm>
          <a:prstGeom prst="rect">
            <a:avLst/>
          </a:prstGeom>
        </p:spPr>
      </p:pic>
    </p:spTree>
    <p:extLst>
      <p:ext uri="{BB962C8B-B14F-4D97-AF65-F5344CB8AC3E}">
        <p14:creationId xmlns:p14="http://schemas.microsoft.com/office/powerpoint/2010/main" val="2100704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a:xfrm>
            <a:off x="307946" y="256248"/>
            <a:ext cx="8460078" cy="601299"/>
          </a:xfrm>
        </p:spPr>
        <p:txBody>
          <a:bodyPr/>
          <a:lstStyle/>
          <a:p>
            <a:r>
              <a:rPr lang="en-US" b="1" dirty="0">
                <a:solidFill>
                  <a:schemeClr val="tx2">
                    <a:lumMod val="60000"/>
                    <a:lumOff val="40000"/>
                  </a:schemeClr>
                </a:solidFill>
              </a:rPr>
              <a:t>Goals:</a:t>
            </a:r>
            <a:br>
              <a:rPr lang="en-US" b="1" dirty="0">
                <a:solidFill>
                  <a:schemeClr val="tx2">
                    <a:lumMod val="60000"/>
                    <a:lumOff val="40000"/>
                  </a:schemeClr>
                </a:solidFill>
              </a:rPr>
            </a:br>
            <a:endParaRPr lang="en-US" b="1" dirty="0">
              <a:solidFill>
                <a:schemeClr val="tx2">
                  <a:lumMod val="60000"/>
                  <a:lumOff val="40000"/>
                </a:schemeClr>
              </a:solidFill>
            </a:endParaRPr>
          </a:p>
        </p:txBody>
      </p:sp>
      <p:sp>
        <p:nvSpPr>
          <p:cNvPr id="2" name="TextBox 1">
            <a:extLst>
              <a:ext uri="{FF2B5EF4-FFF2-40B4-BE49-F238E27FC236}">
                <a16:creationId xmlns:a16="http://schemas.microsoft.com/office/drawing/2014/main" id="{7BC1CFC3-7BBD-4544-8DC4-10D3468889B6}"/>
              </a:ext>
            </a:extLst>
          </p:cNvPr>
          <p:cNvSpPr txBox="1"/>
          <p:nvPr/>
        </p:nvSpPr>
        <p:spPr>
          <a:xfrm>
            <a:off x="307946" y="1157469"/>
            <a:ext cx="5607625" cy="1600438"/>
          </a:xfrm>
          <a:prstGeom prst="rect">
            <a:avLst/>
          </a:prstGeom>
          <a:noFill/>
        </p:spPr>
        <p:txBody>
          <a:bodyPr wrap="none" rtlCol="0">
            <a:spAutoFit/>
          </a:bodyPr>
          <a:lstStyle/>
          <a:p>
            <a:r>
              <a:rPr lang="en-US" sz="1400" b="1" dirty="0">
                <a:solidFill>
                  <a:schemeClr val="bg1"/>
                </a:solidFill>
              </a:rPr>
              <a:t>-    </a:t>
            </a:r>
            <a:r>
              <a:rPr lang="en-US" sz="1400" dirty="0">
                <a:solidFill>
                  <a:schemeClr val="bg1"/>
                </a:solidFill>
              </a:rPr>
              <a:t>Use IAM roles not keys.</a:t>
            </a:r>
          </a:p>
          <a:p>
            <a:pPr marL="285750" indent="-285750">
              <a:buFontTx/>
              <a:buChar char="-"/>
            </a:pPr>
            <a:r>
              <a:rPr lang="en-US" sz="1400" dirty="0">
                <a:solidFill>
                  <a:schemeClr val="bg1"/>
                </a:solidFill>
              </a:rPr>
              <a:t>Do not provide SSH access to containers.</a:t>
            </a:r>
          </a:p>
          <a:p>
            <a:pPr marL="285750" indent="-285750">
              <a:buFontTx/>
              <a:buChar char="-"/>
            </a:pPr>
            <a:r>
              <a:rPr lang="en-US" sz="1400" dirty="0">
                <a:solidFill>
                  <a:schemeClr val="bg1"/>
                </a:solidFill>
              </a:rPr>
              <a:t>Use Secrets and config maps instead of static coded credentials.</a:t>
            </a:r>
          </a:p>
          <a:p>
            <a:pPr marL="285750" indent="-285750">
              <a:buFontTx/>
              <a:buChar char="-"/>
            </a:pPr>
            <a:endParaRPr lang="en-US" sz="1400" dirty="0">
              <a:solidFill>
                <a:schemeClr val="bg1"/>
              </a:solidFill>
            </a:endParaRPr>
          </a:p>
          <a:p>
            <a:pPr marL="285750" indent="-285750">
              <a:buFontTx/>
              <a:buChar char="-"/>
            </a:pPr>
            <a:endParaRPr lang="en-US" sz="1400" b="1" dirty="0">
              <a:solidFill>
                <a:schemeClr val="bg1"/>
              </a:solidFill>
            </a:endParaRPr>
          </a:p>
          <a:p>
            <a:r>
              <a:rPr lang="en-US" sz="1400" b="1" dirty="0">
                <a:solidFill>
                  <a:schemeClr val="bg1"/>
                </a:solidFill>
              </a:rPr>
              <a:t>Start here … add more of you own business rules…</a:t>
            </a:r>
          </a:p>
          <a:p>
            <a:endParaRPr lang="en-US" sz="1400" dirty="0">
              <a:solidFill>
                <a:schemeClr val="bg1"/>
              </a:solidFill>
            </a:endParaRPr>
          </a:p>
        </p:txBody>
      </p:sp>
    </p:spTree>
    <p:extLst>
      <p:ext uri="{BB962C8B-B14F-4D97-AF65-F5344CB8AC3E}">
        <p14:creationId xmlns:p14="http://schemas.microsoft.com/office/powerpoint/2010/main" val="33923594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a:xfrm>
            <a:off x="307946" y="256248"/>
            <a:ext cx="8460078" cy="601299"/>
          </a:xfrm>
        </p:spPr>
        <p:txBody>
          <a:bodyPr/>
          <a:lstStyle/>
          <a:p>
            <a:r>
              <a:rPr lang="en-US" b="1" dirty="0">
                <a:solidFill>
                  <a:schemeClr val="tx2">
                    <a:lumMod val="60000"/>
                    <a:lumOff val="40000"/>
                  </a:schemeClr>
                </a:solidFill>
              </a:rPr>
              <a:t>Resources:</a:t>
            </a:r>
            <a:br>
              <a:rPr lang="en-US" b="1" dirty="0">
                <a:solidFill>
                  <a:schemeClr val="tx2">
                    <a:lumMod val="60000"/>
                    <a:lumOff val="40000"/>
                  </a:schemeClr>
                </a:solidFill>
              </a:rPr>
            </a:br>
            <a:endParaRPr lang="en-US" b="1" dirty="0">
              <a:solidFill>
                <a:schemeClr val="tx2">
                  <a:lumMod val="60000"/>
                  <a:lumOff val="40000"/>
                </a:schemeClr>
              </a:solidFill>
            </a:endParaRPr>
          </a:p>
        </p:txBody>
      </p:sp>
      <p:sp>
        <p:nvSpPr>
          <p:cNvPr id="2" name="TextBox 1">
            <a:extLst>
              <a:ext uri="{FF2B5EF4-FFF2-40B4-BE49-F238E27FC236}">
                <a16:creationId xmlns:a16="http://schemas.microsoft.com/office/drawing/2014/main" id="{7BC1CFC3-7BBD-4544-8DC4-10D3468889B6}"/>
              </a:ext>
            </a:extLst>
          </p:cNvPr>
          <p:cNvSpPr txBox="1"/>
          <p:nvPr/>
        </p:nvSpPr>
        <p:spPr>
          <a:xfrm>
            <a:off x="307946" y="1157469"/>
            <a:ext cx="7228261" cy="2308324"/>
          </a:xfrm>
          <a:prstGeom prst="rect">
            <a:avLst/>
          </a:prstGeom>
          <a:noFill/>
        </p:spPr>
        <p:txBody>
          <a:bodyPr wrap="none" rtlCol="0">
            <a:spAutoFit/>
          </a:bodyPr>
          <a:lstStyle/>
          <a:p>
            <a:r>
              <a:rPr lang="en-US" sz="1400" b="1" dirty="0">
                <a:solidFill>
                  <a:schemeClr val="bg1"/>
                </a:solidFill>
              </a:rPr>
              <a:t>Protect against keys being exposed in repos, </a:t>
            </a:r>
          </a:p>
          <a:p>
            <a:r>
              <a:rPr lang="en-US" sz="1400" dirty="0">
                <a:solidFill>
                  <a:schemeClr val="tx1">
                    <a:lumMod val="60000"/>
                    <a:lumOff val="40000"/>
                  </a:schemeClr>
                </a:solidFill>
                <a:hlinkClick r:id="rId3"/>
              </a:rPr>
              <a:t>https://github.com/awslabs/git-secrets</a:t>
            </a:r>
            <a:endParaRPr lang="en-US" sz="1400" dirty="0">
              <a:solidFill>
                <a:schemeClr val="tx1">
                  <a:lumMod val="60000"/>
                  <a:lumOff val="40000"/>
                </a:schemeClr>
              </a:solidFill>
            </a:endParaRPr>
          </a:p>
          <a:p>
            <a:endParaRPr lang="en-US" sz="1400" dirty="0">
              <a:solidFill>
                <a:schemeClr val="bg1"/>
              </a:solidFill>
            </a:endParaRPr>
          </a:p>
          <a:p>
            <a:endParaRPr lang="en-US" sz="1400" dirty="0">
              <a:solidFill>
                <a:schemeClr val="bg1"/>
              </a:solidFill>
            </a:endParaRPr>
          </a:p>
          <a:p>
            <a:r>
              <a:rPr lang="en-US" sz="1400" b="1" dirty="0">
                <a:solidFill>
                  <a:schemeClr val="bg1"/>
                </a:solidFill>
              </a:rPr>
              <a:t>Limit exposure through infrastructure as code config:</a:t>
            </a:r>
          </a:p>
          <a:p>
            <a:r>
              <a:rPr lang="en-US" sz="1400" dirty="0">
                <a:solidFill>
                  <a:schemeClr val="bg1"/>
                </a:solidFill>
                <a:hlinkClick r:id="rId4"/>
              </a:rPr>
              <a:t>https://aws.amazon.com/blogs/devops/implementing-devsecops-using-aws-codepipeline/</a:t>
            </a:r>
            <a:endParaRPr lang="en-US" sz="1400" dirty="0">
              <a:solidFill>
                <a:schemeClr val="bg1"/>
              </a:solidFill>
            </a:endParaRPr>
          </a:p>
          <a:p>
            <a:endParaRPr lang="en-US" sz="1400" dirty="0">
              <a:solidFill>
                <a:schemeClr val="bg1"/>
              </a:solidFill>
            </a:endParaRPr>
          </a:p>
          <a:p>
            <a:r>
              <a:rPr lang="en-US" sz="1400" dirty="0">
                <a:solidFill>
                  <a:schemeClr val="accent2">
                    <a:lumMod val="60000"/>
                    <a:lumOff val="40000"/>
                  </a:schemeClr>
                </a:solidFill>
              </a:rPr>
              <a:t>https://</a:t>
            </a:r>
            <a:r>
              <a:rPr lang="en-US" sz="1400" dirty="0" err="1">
                <a:solidFill>
                  <a:schemeClr val="accent2">
                    <a:lumMod val="60000"/>
                    <a:lumOff val="40000"/>
                  </a:schemeClr>
                </a:solidFill>
              </a:rPr>
              <a:t>www.youtube.com</a:t>
            </a:r>
            <a:r>
              <a:rPr lang="en-US" sz="1400" dirty="0">
                <a:solidFill>
                  <a:schemeClr val="accent2">
                    <a:lumMod val="60000"/>
                    <a:lumOff val="40000"/>
                  </a:schemeClr>
                </a:solidFill>
              </a:rPr>
              <a:t>/</a:t>
            </a:r>
            <a:r>
              <a:rPr lang="en-US" sz="1400" dirty="0" err="1">
                <a:solidFill>
                  <a:schemeClr val="accent2">
                    <a:lumMod val="60000"/>
                    <a:lumOff val="40000"/>
                  </a:schemeClr>
                </a:solidFill>
              </a:rPr>
              <a:t>watch?v</a:t>
            </a:r>
            <a:r>
              <a:rPr lang="en-US" sz="1400" dirty="0">
                <a:solidFill>
                  <a:schemeClr val="accent2">
                    <a:lumMod val="60000"/>
                    <a:lumOff val="40000"/>
                  </a:schemeClr>
                </a:solidFill>
              </a:rPr>
              <a:t>=xzQUmil3LBM</a:t>
            </a:r>
          </a:p>
          <a:p>
            <a:endParaRPr lang="en-US" sz="1400" dirty="0">
              <a:solidFill>
                <a:schemeClr val="bg1"/>
              </a:solidFill>
            </a:endParaRPr>
          </a:p>
          <a:p>
            <a:endParaRPr lang="en-US" sz="1400" dirty="0">
              <a:solidFill>
                <a:schemeClr val="bg1"/>
              </a:solidFill>
            </a:endParaRPr>
          </a:p>
        </p:txBody>
      </p:sp>
      <p:sp>
        <p:nvSpPr>
          <p:cNvPr id="3" name="TextBox 2">
            <a:extLst>
              <a:ext uri="{FF2B5EF4-FFF2-40B4-BE49-F238E27FC236}">
                <a16:creationId xmlns:a16="http://schemas.microsoft.com/office/drawing/2014/main" id="{6D2F475C-4F3B-694E-A9E7-DAF9FB882B55}"/>
              </a:ext>
            </a:extLst>
          </p:cNvPr>
          <p:cNvSpPr txBox="1"/>
          <p:nvPr/>
        </p:nvSpPr>
        <p:spPr>
          <a:xfrm>
            <a:off x="7535918" y="2270234"/>
            <a:ext cx="184731" cy="646331"/>
          </a:xfrm>
          <a:prstGeom prst="rect">
            <a:avLst/>
          </a:prstGeom>
          <a:noFill/>
        </p:spPr>
        <p:txBody>
          <a:bodyPr wrap="none" rtlCol="0">
            <a:spAutoFit/>
          </a:bodyPr>
          <a:lstStyle/>
          <a:p>
            <a:endParaRPr lang="en-US" dirty="0"/>
          </a:p>
          <a:p>
            <a:endParaRPr lang="en-US" dirty="0"/>
          </a:p>
        </p:txBody>
      </p:sp>
    </p:spTree>
    <p:extLst>
      <p:ext uri="{BB962C8B-B14F-4D97-AF65-F5344CB8AC3E}">
        <p14:creationId xmlns:p14="http://schemas.microsoft.com/office/powerpoint/2010/main" val="17946300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563606-7944-0A4A-8BAA-4414A2A48665}"/>
              </a:ext>
            </a:extLst>
          </p:cNvPr>
          <p:cNvSpPr>
            <a:spLocks noGrp="1"/>
          </p:cNvSpPr>
          <p:nvPr>
            <p:ph type="title"/>
          </p:nvPr>
        </p:nvSpPr>
        <p:spPr/>
        <p:txBody>
          <a:bodyPr/>
          <a:lstStyle/>
          <a:p>
            <a:r>
              <a:rPr lang="en-US" b="1" dirty="0"/>
              <a:t>Did you pack your own bag?</a:t>
            </a:r>
          </a:p>
        </p:txBody>
      </p:sp>
      <p:sp>
        <p:nvSpPr>
          <p:cNvPr id="2" name="TextBox 1">
            <a:extLst>
              <a:ext uri="{FF2B5EF4-FFF2-40B4-BE49-F238E27FC236}">
                <a16:creationId xmlns:a16="http://schemas.microsoft.com/office/drawing/2014/main" id="{465BA3F9-6022-9042-A91E-03BA93D178B1}"/>
              </a:ext>
            </a:extLst>
          </p:cNvPr>
          <p:cNvSpPr txBox="1"/>
          <p:nvPr/>
        </p:nvSpPr>
        <p:spPr>
          <a:xfrm>
            <a:off x="1685109" y="3265715"/>
            <a:ext cx="4493538" cy="923330"/>
          </a:xfrm>
          <a:prstGeom prst="rect">
            <a:avLst/>
          </a:prstGeom>
          <a:noFill/>
        </p:spPr>
        <p:txBody>
          <a:bodyPr wrap="none" rtlCol="0">
            <a:spAutoFit/>
          </a:bodyPr>
          <a:lstStyle/>
          <a:p>
            <a:r>
              <a:rPr lang="en-US" dirty="0">
                <a:solidFill>
                  <a:schemeClr val="tx2">
                    <a:lumMod val="60000"/>
                    <a:lumOff val="40000"/>
                  </a:schemeClr>
                </a:solidFill>
              </a:rPr>
              <a:t>Did you build your own container images?</a:t>
            </a:r>
          </a:p>
          <a:p>
            <a:r>
              <a:rPr lang="en-US" dirty="0">
                <a:solidFill>
                  <a:schemeClr val="tx2">
                    <a:lumMod val="60000"/>
                    <a:lumOff val="40000"/>
                  </a:schemeClr>
                </a:solidFill>
              </a:rPr>
              <a:t>How intimately do you know the contents?</a:t>
            </a:r>
          </a:p>
          <a:p>
            <a:r>
              <a:rPr lang="en-US" dirty="0">
                <a:solidFill>
                  <a:schemeClr val="tx2">
                    <a:lumMod val="60000"/>
                    <a:lumOff val="40000"/>
                  </a:schemeClr>
                </a:solidFill>
              </a:rPr>
              <a:t>Can you trust where they came from?</a:t>
            </a:r>
          </a:p>
        </p:txBody>
      </p:sp>
      <p:pic>
        <p:nvPicPr>
          <p:cNvPr id="5" name="Picture 4">
            <a:extLst>
              <a:ext uri="{FF2B5EF4-FFF2-40B4-BE49-F238E27FC236}">
                <a16:creationId xmlns:a16="http://schemas.microsoft.com/office/drawing/2014/main" id="{8021F262-3B02-F449-903D-A5DFD5ACD805}"/>
              </a:ext>
            </a:extLst>
          </p:cNvPr>
          <p:cNvPicPr>
            <a:picLocks noChangeAspect="1"/>
          </p:cNvPicPr>
          <p:nvPr/>
        </p:nvPicPr>
        <p:blipFill rotWithShape="1">
          <a:blip r:embed="rId3"/>
          <a:srcRect r="7885"/>
          <a:stretch/>
        </p:blipFill>
        <p:spPr>
          <a:xfrm>
            <a:off x="2416628" y="909123"/>
            <a:ext cx="3357155" cy="2167414"/>
          </a:xfrm>
          <a:prstGeom prst="rect">
            <a:avLst/>
          </a:prstGeom>
        </p:spPr>
      </p:pic>
    </p:spTree>
    <p:extLst>
      <p:ext uri="{BB962C8B-B14F-4D97-AF65-F5344CB8AC3E}">
        <p14:creationId xmlns:p14="http://schemas.microsoft.com/office/powerpoint/2010/main" val="3059789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eckTemplate-AWS">
  <a:themeElements>
    <a:clrScheme name="AWS Colors">
      <a:dk1>
        <a:srgbClr val="1D516C"/>
      </a:dk1>
      <a:lt1>
        <a:srgbClr val="FFFFFF"/>
      </a:lt1>
      <a:dk2>
        <a:srgbClr val="1D516C"/>
      </a:dk2>
      <a:lt2>
        <a:srgbClr val="F8F8F8"/>
      </a:lt2>
      <a:accent1>
        <a:srgbClr val="FF9900"/>
      </a:accent1>
      <a:accent2>
        <a:srgbClr val="00A1C9"/>
      </a:accent2>
      <a:accent3>
        <a:srgbClr val="007DBC"/>
      </a:accent3>
      <a:accent4>
        <a:srgbClr val="69AF34"/>
      </a:accent4>
      <a:accent5>
        <a:srgbClr val="EB5F07"/>
      </a:accent5>
      <a:accent6>
        <a:srgbClr val="545B64"/>
      </a:accent6>
      <a:hlink>
        <a:srgbClr val="00E0EA"/>
      </a:hlink>
      <a:folHlink>
        <a:srgbClr val="0069E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lumMod val="50000"/>
          </a:schemeClr>
        </a:solidFill>
        <a:ln>
          <a:noFill/>
        </a:ln>
        <a:effectLst/>
      </a:spPr>
      <a:bodyPr rtlCol="0" anchor="ctr"/>
      <a:lstStyle>
        <a:defPPr algn="ctr">
          <a:defRPr dirty="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WS_Deck_Template.potx" id="{956C5B2E-0233-4212-9383-50A039694C0C}" vid="{0176EEA5-D87D-4097-B356-86DC884F4541}"/>
    </a:ext>
  </a:extLst>
</a:theme>
</file>

<file path=ppt/theme/theme2.xml><?xml version="1.0" encoding="utf-8"?>
<a:theme xmlns:a="http://schemas.openxmlformats.org/drawingml/2006/main" name="1_DeckTemplate-AWS-Dark">
  <a:themeElements>
    <a:clrScheme name="SKO 2018">
      <a:dk1>
        <a:srgbClr val="000000"/>
      </a:dk1>
      <a:lt1>
        <a:srgbClr val="FFFFFF"/>
      </a:lt1>
      <a:dk2>
        <a:srgbClr val="FF9900"/>
      </a:dk2>
      <a:lt2>
        <a:srgbClr val="EAEDED"/>
      </a:lt2>
      <a:accent1>
        <a:srgbClr val="2471B5"/>
      </a:accent1>
      <a:accent2>
        <a:srgbClr val="EC7111"/>
      </a:accent2>
      <a:accent3>
        <a:srgbClr val="111A28"/>
      </a:accent3>
      <a:accent4>
        <a:srgbClr val="07C283"/>
      </a:accent4>
      <a:accent5>
        <a:srgbClr val="E12265"/>
      </a:accent5>
      <a:accent6>
        <a:srgbClr val="FFC300"/>
      </a:accent6>
      <a:hlink>
        <a:srgbClr val="AAB7B8"/>
      </a:hlink>
      <a:folHlink>
        <a:srgbClr val="879196"/>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lumMod val="50000"/>
          </a:schemeClr>
        </a:solidFill>
        <a:ln>
          <a:noFill/>
        </a:ln>
        <a:effectLst/>
      </a:spPr>
      <a:bodyPr rtlCol="0" anchor="ctr"/>
      <a:lstStyle>
        <a:defPPr algn="ctr">
          <a:defRPr dirty="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KO-Dark_3:1" id="{FDD3B266-DF32-0B4F-B0A6-885139876E2A}" vid="{D0B60BF5-3ECC-2A45-BB2A-92F5223AB23F}"/>
    </a:ext>
  </a:extLst>
</a:theme>
</file>

<file path=ppt/theme/theme3.xml><?xml version="1.0" encoding="utf-8"?>
<a:theme xmlns:a="http://schemas.openxmlformats.org/drawingml/2006/main" name="DeckTemplate-AWS-ReInvent-Orange">
  <a:themeElements>
    <a:clrScheme name="Custom 1">
      <a:dk1>
        <a:srgbClr val="474746"/>
      </a:dk1>
      <a:lt1>
        <a:srgbClr val="FFFFFF"/>
      </a:lt1>
      <a:dk2>
        <a:srgbClr val="6D6E6D"/>
      </a:dk2>
      <a:lt2>
        <a:srgbClr val="F8F8F8"/>
      </a:lt2>
      <a:accent1>
        <a:srgbClr val="FF9600"/>
      </a:accent1>
      <a:accent2>
        <a:srgbClr val="00B9FF"/>
      </a:accent2>
      <a:accent3>
        <a:srgbClr val="69E319"/>
      </a:accent3>
      <a:accent4>
        <a:srgbClr val="8C3FFF"/>
      </a:accent4>
      <a:accent5>
        <a:srgbClr val="FF0080"/>
      </a:accent5>
      <a:accent6>
        <a:srgbClr val="999A98"/>
      </a:accent6>
      <a:hlink>
        <a:srgbClr val="00B8FE"/>
      </a:hlink>
      <a:folHlink>
        <a:srgbClr val="8B3EFE"/>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lumMod val="50000"/>
          </a:schemeClr>
        </a:solidFill>
        <a:ln>
          <a:noFill/>
        </a:ln>
        <a:effectLst/>
      </a:spPr>
      <a:bodyPr rtlCol="0" anchor="ctr"/>
      <a:lstStyle>
        <a:defPPr algn="ctr">
          <a:defRPr dirty="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WS_Deck_Template.potx" id="{956C5B2E-0233-4212-9383-50A039694C0C}" vid="{0176EEA5-D87D-4097-B356-86DC884F454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26A3D6C04DFD740953BA1B2B9E62D60" ma:contentTypeVersion="0" ma:contentTypeDescription="Create a new document." ma:contentTypeScope="" ma:versionID="26617cd14cd3af163c0e97ff614e520a">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597C89A-FD0C-431E-81F6-90225B937683}">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705B35A6-8B52-46A5-AE45-B98C6459DC10}">
  <ds:schemaRefs>
    <ds:schemaRef ds:uri="http://schemas.microsoft.com/sharepoint/v3/contenttype/forms"/>
  </ds:schemaRefs>
</ds:datastoreItem>
</file>

<file path=customXml/itemProps3.xml><?xml version="1.0" encoding="utf-8"?>
<ds:datastoreItem xmlns:ds="http://schemas.openxmlformats.org/officeDocument/2006/customXml" ds:itemID="{51A3258A-222C-4488-825E-7520D001FB7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DeckTemplate_AWS</Template>
  <TotalTime>6676</TotalTime>
  <Words>1152</Words>
  <Application>Microsoft Macintosh PowerPoint</Application>
  <PresentationFormat>On-screen Show (16:9)</PresentationFormat>
  <Paragraphs>179</Paragraphs>
  <Slides>15</Slides>
  <Notes>14</Notes>
  <HiddenSlides>4</HiddenSlides>
  <MMClips>0</MMClips>
  <ScaleCrop>false</ScaleCrop>
  <HeadingPairs>
    <vt:vector size="6" baseType="variant">
      <vt:variant>
        <vt:lpstr>Fonts Used</vt:lpstr>
      </vt:variant>
      <vt:variant>
        <vt:i4>14</vt:i4>
      </vt:variant>
      <vt:variant>
        <vt:lpstr>Theme</vt:lpstr>
      </vt:variant>
      <vt:variant>
        <vt:i4>3</vt:i4>
      </vt:variant>
      <vt:variant>
        <vt:lpstr>Slide Titles</vt:lpstr>
      </vt:variant>
      <vt:variant>
        <vt:i4>15</vt:i4>
      </vt:variant>
    </vt:vector>
  </HeadingPairs>
  <TitlesOfParts>
    <vt:vector size="32" baseType="lpstr">
      <vt:lpstr>ＭＳ Ｐゴシック</vt:lpstr>
      <vt:lpstr>3M Circular TT Book</vt:lpstr>
      <vt:lpstr>Amazon Ember</vt:lpstr>
      <vt:lpstr>Amazon Ember Light</vt:lpstr>
      <vt:lpstr>Amazon Ember Regular</vt:lpstr>
      <vt:lpstr>Arial</vt:lpstr>
      <vt:lpstr>Calibri</vt:lpstr>
      <vt:lpstr>Century Gothic</vt:lpstr>
      <vt:lpstr>Consolas</vt:lpstr>
      <vt:lpstr>Impact</vt:lpstr>
      <vt:lpstr>Lucida Console</vt:lpstr>
      <vt:lpstr>Roboto Condensed</vt:lpstr>
      <vt:lpstr>Roboto Condensed Light</vt:lpstr>
      <vt:lpstr>Times New Roman</vt:lpstr>
      <vt:lpstr>DeckTemplate-AWS</vt:lpstr>
      <vt:lpstr>1_DeckTemplate-AWS-Dark</vt:lpstr>
      <vt:lpstr>DeckTemplate-AWS-ReInvent-Orange</vt:lpstr>
      <vt:lpstr>PowerPoint Presentation</vt:lpstr>
      <vt:lpstr>Modern Security Tenets:</vt:lpstr>
      <vt:lpstr>Dev Sec Ops Flow:</vt:lpstr>
      <vt:lpstr>Define risks which can be detected and addressed in code.</vt:lpstr>
      <vt:lpstr>Static assessment:</vt:lpstr>
      <vt:lpstr>Infrastructure as code static assessment:</vt:lpstr>
      <vt:lpstr>Goals: </vt:lpstr>
      <vt:lpstr>Resources: </vt:lpstr>
      <vt:lpstr>Did you pack your own bag?</vt:lpstr>
      <vt:lpstr>Container image risks:</vt:lpstr>
      <vt:lpstr>Build your own trusted source: </vt:lpstr>
      <vt:lpstr>PowerPoint Presentation</vt:lpstr>
      <vt:lpstr>PowerPoint Presentation</vt:lpstr>
      <vt:lpstr>I checked it before, so it should be safe…</vt:lpstr>
      <vt:lpstr>Modern Security Tenets: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100</cp:revision>
  <dcterms:created xsi:type="dcterms:W3CDTF">2016-06-17T18:22:10Z</dcterms:created>
  <dcterms:modified xsi:type="dcterms:W3CDTF">2018-10-08T19:07:32Z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0x010100D26A3D6C04DFD740953BA1B2B9E62D60</vt:lpwstr>
  </property>
</Properties>
</file>